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>
        <p:scale>
          <a:sx n="107" d="100"/>
          <a:sy n="107" d="100"/>
        </p:scale>
        <p:origin x="-29" y="1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E6AA47B5-7BE5-4DA8-BBFE-305E4C56C37A}" type="datetimeFigureOut">
              <a:rPr lang="en-US" smtClean="0"/>
              <a:pPr/>
              <a:t>5/7/2010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81D119D-0A5C-4EBE-AC20-78ACAE9406E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349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E6E13C79-1C97-4B32-B2AE-1A69C169643E}" type="datetime2">
              <a:rPr lang="en-US" smtClean="0"/>
              <a:pPr/>
              <a:t>Friday, May 07, 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5292C34-3E5E-4BA5-AF54-F1601B144F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Friday, May 07, 2010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Friday, May 07, 2010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FEF5B-F2CC-4EC5-8F1F-29A8BF9EFFA9}" type="datetime2">
              <a:rPr lang="en-US" smtClean="0"/>
              <a:pPr/>
              <a:t>Friday, May 07, 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09C1-563D-4D9C-B702-B64C84A5A174}" type="datetime2">
              <a:rPr lang="en-US" smtClean="0"/>
              <a:pPr/>
              <a:t>Friday, May 07, 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03D9-A6EB-41FB-BF22-3F49E470997E}" type="datetime2">
              <a:rPr lang="en-US" smtClean="0"/>
              <a:pPr/>
              <a:t>Friday, May 07, 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0534-5698-4F62-9CFE-5DE61A073E78}" type="datetime2">
              <a:rPr lang="en-US" smtClean="0"/>
              <a:pPr/>
              <a:t>Friday, May 07, 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827A3-B249-4F87-AB1A-1E06AC1AA2A4}" type="datetime2">
              <a:rPr lang="en-US" smtClean="0"/>
              <a:pPr/>
              <a:t>Friday, May 07, 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142-29B2-49CC-BCC6-A3AD70B4960E}" type="datetime2">
              <a:rPr lang="en-US" smtClean="0"/>
              <a:pPr/>
              <a:t>Friday, May 07, 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E86C4691-4882-40A8-AF62-8CF6A18D40B2}" type="datetime2">
              <a:rPr lang="en-US" smtClean="0"/>
              <a:pPr/>
              <a:t>Friday, May 07, 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1C6776A-4DEC-47EE-8A49-2C150ECB5465}" type="datetime2">
              <a:rPr lang="en-US" smtClean="0"/>
              <a:pPr/>
              <a:t>Friday, May 07, 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algn="ctr"/>
            <a:fld id="{D10E14BF-C004-4398-9186-5EE680724D95}" type="datetime2">
              <a:rPr lang="en-US" smtClean="0"/>
              <a:pPr algn="ctr"/>
              <a:t>Friday, May 07, 2010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Gourmet Collection Kickoff Meeting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Add A New Product Line?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stock costs and levels</a:t>
            </a:r>
          </a:p>
          <a:p>
            <a:r>
              <a:rPr lang="en-US" dirty="0" smtClean="0"/>
              <a:t>Provide high-quality products</a:t>
            </a:r>
          </a:p>
          <a:p>
            <a:r>
              <a:rPr lang="en-US" dirty="0" smtClean="0"/>
              <a:t>Price products competitively</a:t>
            </a:r>
          </a:p>
          <a:p>
            <a:r>
              <a:rPr lang="en-US" dirty="0" smtClean="0"/>
              <a:t>Control cash flow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Concerns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fontScale="99500" lnSpcReduction="10000"/>
          </a:bodyPr>
          <a:lstStyle/>
          <a:p>
            <a:r>
              <a:rPr lang="en-US" dirty="0" smtClean="0"/>
              <a:t>Pricing</a:t>
            </a:r>
          </a:p>
          <a:p>
            <a:pPr lvl="1"/>
            <a:r>
              <a:rPr lang="en-US" dirty="0" smtClean="0"/>
              <a:t>Lower than competitors’</a:t>
            </a:r>
          </a:p>
          <a:p>
            <a:pPr lvl="1"/>
            <a:r>
              <a:rPr lang="en-US" dirty="0" smtClean="0"/>
              <a:t>Provides large margin of profit for distributors</a:t>
            </a:r>
          </a:p>
          <a:p>
            <a:r>
              <a:rPr lang="en-US" dirty="0" smtClean="0"/>
              <a:t>Products</a:t>
            </a:r>
          </a:p>
          <a:p>
            <a:pPr lvl="1"/>
            <a:r>
              <a:rPr lang="en-US" dirty="0" smtClean="0"/>
              <a:t>Quality</a:t>
            </a:r>
          </a:p>
          <a:p>
            <a:pPr lvl="1"/>
            <a:r>
              <a:rPr lang="en-US" dirty="0" smtClean="0"/>
              <a:t>Brand loyalty</a:t>
            </a:r>
          </a:p>
          <a:p>
            <a:r>
              <a:rPr lang="en-US" dirty="0" smtClean="0"/>
              <a:t>Inventory</a:t>
            </a:r>
          </a:p>
          <a:p>
            <a:pPr lvl="1"/>
            <a:r>
              <a:rPr lang="en-US" dirty="0" smtClean="0"/>
              <a:t>Turnover</a:t>
            </a:r>
          </a:p>
          <a:p>
            <a:pPr lvl="1"/>
            <a:r>
              <a:rPr lang="en-US" dirty="0" smtClean="0"/>
              <a:t>Cost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Progress-to-date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Assembled an internal team</a:t>
            </a:r>
          </a:p>
          <a:p>
            <a:r>
              <a:rPr lang="en-US" dirty="0" smtClean="0"/>
              <a:t>Retained a project management consultant</a:t>
            </a:r>
          </a:p>
          <a:p>
            <a:r>
              <a:rPr lang="en-US" dirty="0" smtClean="0"/>
              <a:t>Market analysis and research</a:t>
            </a:r>
          </a:p>
          <a:p>
            <a:r>
              <a:rPr lang="en-US" dirty="0" smtClean="0"/>
              <a:t>Preliminary production plans</a:t>
            </a:r>
          </a:p>
          <a:p>
            <a:r>
              <a:rPr lang="en-US" dirty="0" smtClean="0"/>
              <a:t>Specifications for successful Web initiative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Building new Website</a:t>
            </a:r>
          </a:p>
          <a:p>
            <a:r>
              <a:rPr lang="en-US" dirty="0" smtClean="0"/>
              <a:t>Identifying new markets</a:t>
            </a:r>
          </a:p>
          <a:p>
            <a:r>
              <a:rPr lang="en-US" dirty="0" smtClean="0"/>
              <a:t>Developing a production schedule</a:t>
            </a:r>
          </a:p>
          <a:p>
            <a:r>
              <a:rPr lang="en-US" dirty="0" smtClean="0"/>
              <a:t>Sales rollout plan</a:t>
            </a:r>
          </a:p>
          <a:p>
            <a:r>
              <a:rPr lang="en-US" dirty="0" smtClean="0"/>
              <a:t>Schedule kickoff event</a:t>
            </a:r>
          </a:p>
          <a:p>
            <a:r>
              <a:rPr lang="en-US" dirty="0" smtClean="0"/>
              <a:t>Outlander Spices’ new cookbook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50</TotalTime>
  <Words>93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Pushpin</vt:lpstr>
      <vt:lpstr>Gourmet Collection Kickoff Meeting</vt:lpstr>
      <vt:lpstr>Why Add A New Product Line?</vt:lpstr>
      <vt:lpstr>Economic Concerns</vt:lpstr>
      <vt:lpstr>Progress-to-date</vt:lpstr>
      <vt:lpstr>Outstanding issues</vt:lpstr>
    </vt:vector>
  </TitlesOfParts>
  <Company>Tectrix,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Gourmet Collection Kickoff Meeting</dc:title>
  <dc:creator>Admin</dc:creator>
  <cp:lastModifiedBy>Admin</cp:lastModifiedBy>
  <cp:revision>8</cp:revision>
  <dcterms:created xsi:type="dcterms:W3CDTF">2006-06-08T03:59:56Z</dcterms:created>
  <dcterms:modified xsi:type="dcterms:W3CDTF">2010-05-07T16:35:28Z</dcterms:modified>
</cp:coreProperties>
</file>