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6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FFFF"/>
    <a:srgbClr val="FFFF66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4" autoAdjust="0"/>
    <p:restoredTop sz="94724" autoAdjust="0"/>
  </p:normalViewPr>
  <p:slideViewPr>
    <p:cSldViewPr>
      <p:cViewPr>
        <p:scale>
          <a:sx n="84" d="100"/>
          <a:sy n="84" d="100"/>
        </p:scale>
        <p:origin x="462" y="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764" y="-66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9E30CD0-3DBC-49A3-971C-C719BCF0863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132233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547795D-82EB-4606-A618-5AE0398267C4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95841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2150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1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C0BA215F-571C-45BC-8468-CF7C32D29122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17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69BE-E7C5-476C-8BD4-5279470544EF}" type="slidenum">
              <a:rPr lang="en-US" altLang="x-none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E908A-C2D0-41CC-B840-87B803056BF9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1397-FCC0-4C40-A011-99AF7C0624B9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63E62E4-73E5-4539-A328-8F2F0BB095FB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/>
              <a:t>Online Sales Training</a:t>
            </a: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/>
              <a:t>Presented by: Elise Sechan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Marketing </a:t>
            </a: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Ordering</a:t>
            </a:r>
            <a:endParaRPr lang="en-US" dirty="0"/>
          </a:p>
          <a:p>
            <a:pPr lvl="1"/>
            <a:r>
              <a:rPr lang="en-US" altLang="x-none" dirty="0"/>
              <a:t>Online order forms</a:t>
            </a:r>
          </a:p>
          <a:p>
            <a:pPr lvl="1"/>
            <a:r>
              <a:rPr lang="en-US" altLang="x-none" dirty="0"/>
              <a:t>E-mail</a:t>
            </a:r>
          </a:p>
          <a:p>
            <a:r>
              <a:rPr lang="en-US" altLang="x-none" dirty="0"/>
              <a:t>Advertising</a:t>
            </a:r>
          </a:p>
          <a:p>
            <a:pPr lvl="1"/>
            <a:r>
              <a:rPr lang="en-US" altLang="x-none" dirty="0"/>
              <a:t>Television</a:t>
            </a:r>
          </a:p>
          <a:p>
            <a:pPr lvl="1"/>
            <a:r>
              <a:rPr lang="en-US" altLang="x-none" dirty="0"/>
              <a:t>Newspaper</a:t>
            </a:r>
          </a:p>
          <a:p>
            <a:pPr lvl="1"/>
            <a:r>
              <a:rPr lang="en-US" altLang="x-none" dirty="0"/>
              <a:t>Banners at existing outlets</a:t>
            </a:r>
          </a:p>
          <a:p>
            <a:pPr lvl="1"/>
            <a:r>
              <a:rPr lang="en-US" altLang="x-none" dirty="0"/>
              <a:t>Web</a:t>
            </a:r>
          </a:p>
        </p:txBody>
      </p:sp>
      <p:pic>
        <p:nvPicPr>
          <p:cNvPr id="2" name="Picture 2" descr="C:\Users\Jim\AppData\Local\Microsoft\Windows\Temporary Internet Files\Content.IE5\LP6AKF9C\MC90043524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706" y="3032956"/>
            <a:ext cx="4191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Payment </a:t>
            </a:r>
            <a:endParaRPr lang="en-US" dirty="0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Credit cards</a:t>
            </a:r>
            <a:endParaRPr lang="en-US" dirty="0"/>
          </a:p>
          <a:p>
            <a:r>
              <a:rPr lang="en-US" altLang="x-none" dirty="0"/>
              <a:t>Cash on delivery</a:t>
            </a:r>
          </a:p>
        </p:txBody>
      </p:sp>
      <p:pic>
        <p:nvPicPr>
          <p:cNvPr id="2050" name="Picture 2" descr="C:\Users\Jim\AppData\Local\Microsoft\Windows\Temporary Internet Files\Content.IE5\HFCCULG3\MC90044131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73016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sz="4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Delivery</a:t>
            </a:r>
            <a:r>
              <a:rPr lang="en-US" altLang="x-none" dirty="0"/>
              <a:t> Features</a:t>
            </a: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Courier service</a:t>
            </a:r>
            <a:endParaRPr lang="en-US" dirty="0"/>
          </a:p>
          <a:p>
            <a:r>
              <a:rPr lang="en-US" altLang="x-none" dirty="0"/>
              <a:t>Central warehouse </a:t>
            </a:r>
          </a:p>
          <a:p>
            <a:r>
              <a:rPr lang="en-US" altLang="x-none" dirty="0"/>
              <a:t>Customer &amp; payment verification</a:t>
            </a:r>
          </a:p>
        </p:txBody>
      </p:sp>
      <p:pic>
        <p:nvPicPr>
          <p:cNvPr id="3" name="Empty bottles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3.0031"/>
                  <p14:fade in="1000" out="1000"/>
                </p14:media>
              </p:ext>
            </p:extLst>
          </p:nvPr>
        </p:nvPicPr>
        <p:blipFill>
          <a:blip r:embed="rId4">
            <a:duotone>
              <a:prstClr val="black"/>
              <a:schemeClr val="tx2">
                <a:lumMod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28084" y="4005064"/>
            <a:ext cx="3429000" cy="2286000"/>
          </a:xfrm>
          <a:prstGeom prst="rect">
            <a:avLst/>
          </a:prstGeom>
          <a:solidFill>
            <a:srgbClr val="000000"/>
          </a:solidFill>
          <a:ln w="177800" cap="flat">
            <a:solidFill>
              <a:schemeClr val="bg1">
                <a:lumMod val="65000"/>
              </a:schemeClr>
            </a:solidFill>
            <a:miter lim="800000"/>
          </a:ln>
          <a:effectLst>
            <a:outerShdw blurRad="190500" dist="215900" dir="3000000" algn="tr" rotWithShape="0">
              <a:srgbClr val="000000">
                <a:alpha val="20000"/>
              </a:srgbClr>
            </a:outerShdw>
          </a:effectLst>
          <a:scene3d>
            <a:camera prst="perspectiveContrastingLeftFacing" fov="3300000">
              <a:rot lat="0" lon="1200000" rev="0"/>
            </a:camera>
            <a:lightRig rig="balanced" dir="t">
              <a:rot lat="0" lon="0" rev="4200000"/>
            </a:lightRig>
          </a:scene3d>
          <a:sp3d extrusionH="635000" prstMaterial="metal">
            <a:bevelT w="190500" h="12700" prst="slope"/>
            <a:extrusionClr>
              <a:srgbClr val="010000"/>
            </a:extrusionClr>
            <a:contourClr>
              <a:srgbClr val="00000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22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19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Customer </a:t>
            </a:r>
            <a:r>
              <a:rPr lang="en-US" altLang="x-none" dirty="0" smtClean="0"/>
              <a:t>Service</a:t>
            </a:r>
            <a:endParaRPr lang="en-US" altLang="x-none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Information on new products</a:t>
            </a:r>
            <a:endParaRPr lang="en-US"/>
          </a:p>
          <a:p>
            <a:r>
              <a:rPr lang="en-US" altLang="x-none"/>
              <a:t>Frequently asked questions</a:t>
            </a:r>
          </a:p>
          <a:p>
            <a:r>
              <a:rPr lang="en-US" altLang="x-none"/>
              <a:t>Recipes</a:t>
            </a:r>
          </a:p>
          <a:p>
            <a:r>
              <a:rPr lang="en-US" altLang="x-none"/>
              <a:t>Customer feedback</a:t>
            </a:r>
          </a:p>
          <a:p>
            <a:endParaRPr lang="en-US" altLang="x-none"/>
          </a:p>
        </p:txBody>
      </p:sp>
      <p:pic>
        <p:nvPicPr>
          <p:cNvPr id="4098" name="Picture 2" descr="C:\Users\Jim\AppData\Local\Microsoft\Windows\Temporary Internet Files\Content.IE5\N3P7IUR3\MP90028952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3825044"/>
            <a:ext cx="36576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Advantages</a:t>
            </a: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Personalized service</a:t>
            </a:r>
            <a:endParaRPr lang="en-US"/>
          </a:p>
          <a:p>
            <a:r>
              <a:rPr lang="en-US" altLang="x-none"/>
              <a:t>Complete information on the site</a:t>
            </a:r>
          </a:p>
          <a:p>
            <a:r>
              <a:rPr lang="en-US" altLang="x-none"/>
              <a:t>Product specifications</a:t>
            </a:r>
          </a:p>
          <a:p>
            <a:r>
              <a:rPr lang="en-US" altLang="x-none"/>
              <a:t>Recipe database </a:t>
            </a:r>
          </a:p>
        </p:txBody>
      </p:sp>
      <p:pic>
        <p:nvPicPr>
          <p:cNvPr id="5122" name="Picture 2" descr="C:\Users\Jim\AppData\Local\Microsoft\Windows\Temporary Internet Files\Content.IE5\LP6AKF9C\MP90038468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28" y="2816932"/>
            <a:ext cx="1689287" cy="341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1959</TotalTime>
  <Words>63</Words>
  <Application>Microsoft Office PowerPoint</Application>
  <PresentationFormat>On-screen Show (4:3)</PresentationFormat>
  <Paragraphs>29</Paragraphs>
  <Slides>6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Waveform</vt:lpstr>
      <vt:lpstr>Online Sales Training</vt:lpstr>
      <vt:lpstr>Marketing </vt:lpstr>
      <vt:lpstr>Payment </vt:lpstr>
      <vt:lpstr>Delivery Features</vt:lpstr>
      <vt:lpstr>Customer Service</vt:lpstr>
      <vt:lpstr>Advantages</vt:lpstr>
    </vt:vector>
  </TitlesOfParts>
  <Company>NIIT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Online Sales Training</dc:title>
  <dc:creator>Admin</dc:creator>
  <cp:lastModifiedBy>Admin</cp:lastModifiedBy>
  <cp:revision>175</cp:revision>
  <cp:lastPrinted>1601-01-01T00:00:00Z</cp:lastPrinted>
  <dcterms:created xsi:type="dcterms:W3CDTF">1999-06-13T03:41:08Z</dcterms:created>
  <dcterms:modified xsi:type="dcterms:W3CDTF">2010-05-07T17:05:59Z</dcterms:modified>
</cp:coreProperties>
</file>