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59" r:id="rId4"/>
    <p:sldId id="260" r:id="rId5"/>
    <p:sldId id="261" r:id="rId6"/>
    <p:sldId id="262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FFFF"/>
    <a:srgbClr val="FFFF66"/>
    <a:srgbClr val="FFCC00"/>
    <a:srgbClr val="00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7" autoAdjust="0"/>
    <p:restoredTop sz="94724" autoAdjust="0"/>
  </p:normalViewPr>
  <p:slideViewPr>
    <p:cSldViewPr>
      <p:cViewPr>
        <p:scale>
          <a:sx n="84" d="100"/>
          <a:sy n="84" d="100"/>
        </p:scale>
        <p:origin x="-96" y="-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64" y="-66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9E30CD0-3DBC-49A3-971C-C719BCF08633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813223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Second level</a:t>
            </a:r>
          </a:p>
          <a:p>
            <a:pPr marL="914400" marR="0" lvl="2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Third level</a:t>
            </a:r>
          </a:p>
          <a:p>
            <a:pPr marL="1371600" marR="0" lvl="3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Fourth level</a:t>
            </a:r>
          </a:p>
          <a:p>
            <a:pPr marL="1828800" marR="0" lvl="4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1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</a:rPr>
              <a:t>Fifth level</a:t>
            </a:r>
          </a:p>
        </p:txBody>
      </p:sp>
      <p:sp>
        <p:nvSpPr>
          <p:cNvPr id="1741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1741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547795D-82EB-4606-A618-5AE0398267C4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95841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026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21507" name="Rectangle 1027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12700" cap="flat" cmpd="sng" algn="ctr">
            <a:noFill/>
            <a:prstDash val="solid"/>
            <a:miter lim="800000"/>
            <a:headEnd type="none" w="sm" len="sm"/>
            <a:tailEnd type="none" w="sm" len="sm"/>
          </a:ln>
          <a:effectLst/>
        </p:spPr>
        <p:txBody>
          <a:bodyPr vert="horz" wrap="square" lIns="91440" tIns="45720" rIns="91440" bIns="45720" anchor="t" compatLnSpc="1"/>
          <a:lstStyle/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1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6200" y="8686800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Times New Roman"/>
                <a:ea typeface="+mn-ea"/>
                <a:cs typeface="+mn-cs"/>
              </a:defRPr>
            </a:lvl1pPr>
          </a:lstStyle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C0BA215F-571C-45BC-8468-CF7C32D29122}" type="slidenum">
              <a:rPr/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Times New Roman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17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369BE-E7C5-476C-8BD4-5279470544EF}" type="slidenum">
              <a:rPr lang="en-US" altLang="x-none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7E908A-C2D0-41CC-B840-87B803056BF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D61397-FCC0-4C40-A011-99AF7C0624B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D63E62E4-73E5-4539-A328-8F2F0BB095FB}" type="datetimeFigureOut">
              <a:rPr lang="en-US" smtClean="0"/>
              <a:pPr/>
              <a:t>4/28/2010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1C95E76-7322-4140-9C67-054E40B05F7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ransition>
    <p:zoom/>
  </p:transition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/>
              <a:t>Online Sales Training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/>
              <a:t>Presented by: Elise Sechan</a:t>
            </a:r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Marketing </a:t>
            </a: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 dirty="0"/>
              <a:t>Ordering</a:t>
            </a:r>
            <a:endParaRPr lang="en-US" dirty="0"/>
          </a:p>
          <a:p>
            <a:pPr lvl="1"/>
            <a:r>
              <a:rPr lang="en-US" altLang="x-none" dirty="0"/>
              <a:t>Online order forms</a:t>
            </a:r>
          </a:p>
          <a:p>
            <a:pPr lvl="1"/>
            <a:r>
              <a:rPr lang="en-US" altLang="x-none" dirty="0"/>
              <a:t>E-mail</a:t>
            </a:r>
          </a:p>
          <a:p>
            <a:r>
              <a:rPr lang="en-US" altLang="x-none" dirty="0"/>
              <a:t>Advertising</a:t>
            </a:r>
          </a:p>
          <a:p>
            <a:pPr lvl="1"/>
            <a:r>
              <a:rPr lang="en-US" altLang="x-none" dirty="0"/>
              <a:t>Television</a:t>
            </a:r>
          </a:p>
          <a:p>
            <a:pPr lvl="1"/>
            <a:r>
              <a:rPr lang="en-US" altLang="x-none" dirty="0"/>
              <a:t>Newspaper</a:t>
            </a:r>
          </a:p>
          <a:p>
            <a:pPr lvl="1"/>
            <a:r>
              <a:rPr lang="en-US" altLang="x-none" dirty="0"/>
              <a:t>Banners at existing outlets</a:t>
            </a:r>
          </a:p>
          <a:p>
            <a:pPr lvl="1"/>
            <a:r>
              <a:rPr lang="en-US" altLang="x-none" dirty="0"/>
              <a:t>Web</a:t>
            </a:r>
          </a:p>
        </p:txBody>
      </p:sp>
      <p:pic>
        <p:nvPicPr>
          <p:cNvPr id="2" name="Picture 2" descr="C:\Users\Jim\AppData\Local\Microsoft\Windows\Temporary Internet Files\Content.IE5\LP6AKF9C\MC900435244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6706" y="3032956"/>
            <a:ext cx="4191000" cy="4191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81" name="Rectangle 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Payment </a:t>
            </a:r>
            <a:endParaRPr lang="en-US" dirty="0"/>
          </a:p>
        </p:txBody>
      </p:sp>
      <p:sp>
        <p:nvSpPr>
          <p:cNvPr id="7182" name="Rectangle 14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Credit cards</a:t>
            </a:r>
            <a:endParaRPr lang="en-US"/>
          </a:p>
          <a:p>
            <a:r>
              <a:rPr lang="en-US" altLang="x-none"/>
              <a:t>Cash on delivery</a:t>
            </a:r>
          </a:p>
        </p:txBody>
      </p:sp>
      <p:pic>
        <p:nvPicPr>
          <p:cNvPr id="2050" name="Picture 2" descr="C:\Users\Jim\AppData\Local\Microsoft\Windows\Temporary Internet Files\Content.IE5\HFCCULG3\MC900441319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573016"/>
            <a:ext cx="2743200" cy="274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sz="44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Delivery</a:t>
            </a:r>
            <a:r>
              <a:rPr lang="en-US" altLang="x-none" dirty="0"/>
              <a:t> Features</a:t>
            </a:r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Courier service</a:t>
            </a:r>
            <a:endParaRPr lang="en-US"/>
          </a:p>
          <a:p>
            <a:r>
              <a:rPr lang="en-US" altLang="x-none"/>
              <a:t>Central warehouse </a:t>
            </a:r>
          </a:p>
          <a:p>
            <a:r>
              <a:rPr lang="en-US" altLang="x-none"/>
              <a:t>Customer &amp; payment verification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 dirty="0"/>
              <a:t>Customer </a:t>
            </a:r>
            <a:r>
              <a:rPr lang="en-US" altLang="x-none" dirty="0" smtClean="0"/>
              <a:t>Service</a:t>
            </a:r>
            <a:endParaRPr lang="en-US" altLang="x-none" dirty="0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Information on new products</a:t>
            </a:r>
            <a:endParaRPr lang="en-US"/>
          </a:p>
          <a:p>
            <a:r>
              <a:rPr lang="en-US" altLang="x-none"/>
              <a:t>Frequently asked questions</a:t>
            </a:r>
          </a:p>
          <a:p>
            <a:r>
              <a:rPr lang="en-US" altLang="x-none"/>
              <a:t>Recipes</a:t>
            </a:r>
          </a:p>
          <a:p>
            <a:r>
              <a:rPr lang="en-US" altLang="x-none"/>
              <a:t>Customer feedback</a:t>
            </a:r>
          </a:p>
          <a:p>
            <a:endParaRPr lang="en-US" altLang="x-none"/>
          </a:p>
        </p:txBody>
      </p:sp>
      <p:pic>
        <p:nvPicPr>
          <p:cNvPr id="4098" name="Picture 2" descr="C:\Users\Jim\AppData\Local\Microsoft\Windows\Temporary Internet Files\Content.IE5\N3P7IUR3\MP900289522[1]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8044" y="3825044"/>
            <a:ext cx="36576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x-none"/>
              <a:t>Advantages</a:t>
            </a:r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x-none"/>
              <a:t>Personalized service</a:t>
            </a:r>
            <a:endParaRPr lang="en-US"/>
          </a:p>
          <a:p>
            <a:r>
              <a:rPr lang="en-US" altLang="x-none"/>
              <a:t>Complete information on the site</a:t>
            </a:r>
          </a:p>
          <a:p>
            <a:r>
              <a:rPr lang="en-US" altLang="x-none"/>
              <a:t>Product specifications</a:t>
            </a:r>
          </a:p>
          <a:p>
            <a:r>
              <a:rPr lang="en-US" altLang="x-none"/>
              <a:t>Recipe database </a:t>
            </a:r>
          </a:p>
        </p:txBody>
      </p:sp>
      <p:pic>
        <p:nvPicPr>
          <p:cNvPr id="5122" name="Picture 2" descr="C:\Users\Jim\AppData\Local\Microsoft\Windows\Temporary Internet Files\Content.IE5\LP6AKF9C\MP90038468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4228" y="2816932"/>
            <a:ext cx="1689287" cy="3410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1781</TotalTime>
  <Words>63</Words>
  <Application>Microsoft Office PowerPoint</Application>
  <PresentationFormat>On-screen Show (4:3)</PresentationFormat>
  <Paragraphs>29</Paragraphs>
  <Slides>6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Online Sales Training</vt:lpstr>
      <vt:lpstr>Marketing </vt:lpstr>
      <vt:lpstr>Payment </vt:lpstr>
      <vt:lpstr>Delivery Features</vt:lpstr>
      <vt:lpstr>Customer Service</vt:lpstr>
      <vt:lpstr>Advantages</vt:lpstr>
    </vt:vector>
  </TitlesOfParts>
  <Company>NIIT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Student</cp:lastModifiedBy>
  <cp:revision>165</cp:revision>
  <cp:lastPrinted>1601-01-01T00:00:00Z</cp:lastPrinted>
  <dcterms:created xsi:type="dcterms:W3CDTF">1999-06-13T03:41:08Z</dcterms:created>
  <dcterms:modified xsi:type="dcterms:W3CDTF">2010-04-28T20:54:19Z</dcterms:modified>
</cp:coreProperties>
</file>