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xmlns:mc="http://schemas.openxmlformats.org/markup-compatibility/2006" xmlns:a14="http://schemas.microsoft.com/office/drawing/2010/main" val="FF0000" mc:Ignorable="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 showOutlineIcons="0" horzBarState="maximized">
    <p:restoredLeft sz="15620"/>
    <p:restoredTop sz="94660"/>
  </p:normalViewPr>
  <p:slideViewPr>
    <p:cSldViewPr>
      <p:cViewPr>
        <p:scale>
          <a:sx n="107" d="100"/>
          <a:sy n="107" d="100"/>
        </p:scale>
        <p:origin x="-29" y="125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rtlCol="0"/>
          <a:lstStyle>
            <a:lvl1pPr algn="r">
              <a:defRPr sz="1200"/>
            </a:lvl1pPr>
          </a:lstStyle>
          <a:p>
            <a:fld id="{E6AA47B5-7BE5-4DA8-BBFE-305E4C56C37A}" type="datetimeFigureOut">
              <a:rPr lang="en-US" smtClean="0"/>
              <a:pPr/>
              <a:t>3/10/2010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rtlCol="0" anchor="b"/>
          <a:lstStyle>
            <a:lvl1pPr algn="r">
              <a:defRPr sz="1200"/>
            </a:lvl1pPr>
          </a:lstStyle>
          <a:p>
            <a:fld id="{581D119D-0A5C-4EBE-AC20-78ACAE9406E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33083493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E6E13C79-1C97-4B32-B2AE-1A69C169643E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5292C34-3E5E-4BA5-AF54-F1601B144F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March 10,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ctr"/>
            <a:fld id="{D10E14BF-C004-4398-9186-5EE680724D95}" type="datetime2">
              <a:rPr lang="en-US" smtClean="0"/>
              <a:pPr algn="ctr"/>
              <a:t>Wednesday, March 10,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7FEF5B-F2CC-4EC5-8F1F-29A8BF9EFFA9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4709C1-563D-4D9C-B702-B64C84A5A174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8303D9-A6EB-41FB-BF22-3F49E470997E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B0534-5698-4F62-9CFE-5DE61A073E78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4827A3-B249-4F87-AB1A-1E06AC1AA2A4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546142-29B2-49CC-BCC6-A3AD70B4960E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E86C4691-4882-40A8-AF62-8CF6A18D40B2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61C6776A-4DEC-47EE-8A49-2C150ECB5465}" type="datetime2">
              <a:rPr lang="en-US" smtClean="0"/>
              <a:pPr/>
              <a:t>Wednesday, March 10, 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C410EEA-824F-4D46-AFE7-60426C8C06B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ctr"/>
            <a:fld id="{D10E14BF-C004-4398-9186-5EE680724D95}" type="datetime2">
              <a:rPr lang="en-US" smtClean="0"/>
              <a:pPr algn="ctr"/>
              <a:t>Wednesday, March 10, 2010</a:t>
            </a:fld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pPr algn="l"/>
            <a:endParaRPr lang="en-US" dirty="0">
              <a:solidFill>
                <a:schemeClr val="tx2">
                  <a:shade val="50000"/>
                </a:scheme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5292C34-3E5E-4BA5-AF54-F1601B144FB0}" type="slidenum">
              <a:rPr lang="en-US" sz="1400" smtClean="0">
                <a:solidFill>
                  <a:schemeClr val="tx2">
                    <a:shade val="50000"/>
                  </a:schemeClr>
                </a:solidFill>
              </a:rPr>
              <a:pPr/>
              <a:t>‹#›</a:t>
            </a:fld>
            <a:endParaRPr lang="en-US" sz="1400" dirty="0">
              <a:solidFill>
                <a:schemeClr val="tx2">
                  <a:shade val="50000"/>
                </a:schemeClr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17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160000"/>
        <a:buFont typeface="Rage Italic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Gourmet Collection Kickoff Meeting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Outlander Spices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Add A New Product Line?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Control stock costs and levels</a:t>
            </a:r>
          </a:p>
          <a:p>
            <a:r>
              <a:rPr lang="en-US" dirty="0" smtClean="0"/>
              <a:t>Provide high-quality products</a:t>
            </a:r>
          </a:p>
          <a:p>
            <a:r>
              <a:rPr lang="en-US" dirty="0" smtClean="0"/>
              <a:t>Price products competitively</a:t>
            </a:r>
          </a:p>
          <a:p>
            <a:r>
              <a:rPr lang="en-US" dirty="0" smtClean="0"/>
              <a:t>Control cash flow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Economic Concerns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>
            <a:normAutofit fontScale="99500" lnSpcReduction="10000"/>
          </a:bodyPr>
          <a:lstStyle/>
          <a:p>
            <a:r>
              <a:rPr lang="en-US" dirty="0" smtClean="0"/>
              <a:t>Pricing</a:t>
            </a:r>
          </a:p>
          <a:p>
            <a:pPr lvl="1"/>
            <a:r>
              <a:rPr lang="en-US" dirty="0" smtClean="0"/>
              <a:t>Lower than competitors’</a:t>
            </a:r>
          </a:p>
          <a:p>
            <a:pPr lvl="1"/>
            <a:r>
              <a:rPr lang="en-US" dirty="0" smtClean="0"/>
              <a:t>Provides large margin of profit for distributors</a:t>
            </a:r>
          </a:p>
          <a:p>
            <a:r>
              <a:rPr lang="en-US" dirty="0" smtClean="0"/>
              <a:t>Products</a:t>
            </a:r>
          </a:p>
          <a:p>
            <a:pPr lvl="1"/>
            <a:r>
              <a:rPr lang="en-US" dirty="0" smtClean="0"/>
              <a:t>Quality</a:t>
            </a:r>
          </a:p>
          <a:p>
            <a:pPr lvl="1"/>
            <a:r>
              <a:rPr lang="en-US" dirty="0" smtClean="0"/>
              <a:t>Brand loyalty</a:t>
            </a:r>
          </a:p>
          <a:p>
            <a:r>
              <a:rPr lang="en-US" dirty="0" smtClean="0"/>
              <a:t>Inventory</a:t>
            </a:r>
          </a:p>
          <a:p>
            <a:pPr lvl="1"/>
            <a:r>
              <a:rPr lang="en-US" dirty="0" smtClean="0"/>
              <a:t>Turnover</a:t>
            </a:r>
          </a:p>
          <a:p>
            <a:pPr lvl="1"/>
            <a:r>
              <a:rPr lang="en-US" dirty="0" smtClean="0"/>
              <a:t>Cost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Progress-to-date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Assembled an internal team</a:t>
            </a:r>
          </a:p>
          <a:p>
            <a:r>
              <a:rPr lang="en-US" dirty="0" smtClean="0"/>
              <a:t>Retained a project management consultant</a:t>
            </a:r>
          </a:p>
          <a:p>
            <a:r>
              <a:rPr lang="en-US" dirty="0" smtClean="0"/>
              <a:t>Market analysis and research</a:t>
            </a:r>
          </a:p>
          <a:p>
            <a:r>
              <a:rPr lang="en-US" dirty="0" smtClean="0"/>
              <a:t>Preliminary production plans</a:t>
            </a:r>
          </a:p>
          <a:p>
            <a:r>
              <a:rPr lang="en-US" dirty="0" smtClean="0"/>
              <a:t>Specifications for successful Web initiative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Outstanding issues</a:t>
            </a:r>
            <a:endParaRPr lang="en-US" dirty="0"/>
          </a:p>
        </p:txBody>
      </p:sp>
      <p:sp>
        <p:nvSpPr>
          <p:cNvPr id="3" name="Rectangle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Building new </a:t>
            </a:r>
            <a:r>
              <a:rPr lang="en-US" dirty="0" smtClean="0"/>
              <a:t>Website</a:t>
            </a:r>
            <a:endParaRPr lang="en-US" dirty="0" smtClean="0"/>
          </a:p>
          <a:p>
            <a:r>
              <a:rPr lang="en-US" dirty="0" smtClean="0"/>
              <a:t>Identifying new markets</a:t>
            </a:r>
          </a:p>
          <a:p>
            <a:r>
              <a:rPr lang="en-US" dirty="0" smtClean="0"/>
              <a:t>Developing a production schedule</a:t>
            </a:r>
          </a:p>
          <a:p>
            <a:r>
              <a:rPr lang="en-US" dirty="0" smtClean="0"/>
              <a:t>Sales rollout plan</a:t>
            </a:r>
          </a:p>
          <a:p>
            <a:r>
              <a:rPr lang="en-US" dirty="0" smtClean="0"/>
              <a:t>Schedule kickoff event</a:t>
            </a:r>
          </a:p>
          <a:p>
            <a:r>
              <a:rPr lang="en-US" dirty="0" smtClean="0"/>
              <a:t>Outlander Spices’ new cookbook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ushpin">
  <a:themeElements>
    <a:clrScheme name="Pushpin">
      <a:dk1>
        <a:sysClr val="windowText" lastClr="000000"/>
      </a:dk1>
      <a:lt1>
        <a:sysClr val="window" lastClr="E3E3F5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Pushpin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ushpin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E3E3F5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0000"/>
                <a:satMod val="155000"/>
              </a:schemeClr>
            </a:gs>
            <a:gs pos="65000">
              <a:schemeClr val="phClr">
                <a:shade val="85000"/>
                <a:satMod val="155000"/>
              </a:schemeClr>
            </a:gs>
            <a:gs pos="100000">
              <a:schemeClr val="phClr">
                <a:shade val="95000"/>
                <a:satMod val="155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algn="tl" rotWithShape="0">
              <a:srgbClr val="000000">
                <a:alpha val="64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39000" dist="25400" dir="5400000">
              <a:srgbClr val="000000">
                <a:alpha val="3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prstMaterial="matte">
            <a:bevelT h="22225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0000"/>
                <a:satMod val="155000"/>
              </a:schemeClr>
            </a:gs>
            <a:gs pos="35000">
              <a:schemeClr val="phClr">
                <a:shade val="75000"/>
                <a:satMod val="155000"/>
              </a:schemeClr>
            </a:gs>
            <a:gs pos="100000">
              <a:schemeClr val="phClr">
                <a:tint val="80000"/>
                <a:satMod val="255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50</TotalTime>
  <Words>93</Words>
  <Application>Microsoft Office PowerPoint</Application>
  <PresentationFormat>On-screen Show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Pushpin</vt:lpstr>
      <vt:lpstr>Gourmet Collection Kickoff Meeting</vt:lpstr>
      <vt:lpstr>Why Add A New Product Line?</vt:lpstr>
      <vt:lpstr>Economic Concerns</vt:lpstr>
      <vt:lpstr>Progress-to-date</vt:lpstr>
      <vt:lpstr>Outstanding issues</vt:lpstr>
    </vt:vector>
  </TitlesOfParts>
  <Company>Tectrix,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ceo</cp:lastModifiedBy>
  <cp:revision>7</cp:revision>
  <dcterms:created xsi:type="dcterms:W3CDTF">2006-06-08T03:59:56Z</dcterms:created>
  <dcterms:modified xsi:type="dcterms:W3CDTF">2010-03-10T20:38:34Z</dcterms:modified>
</cp:coreProperties>
</file>