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EC9C9D-2648-4FE5-83D7-B6F61B1548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00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05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8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6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16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97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216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2442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blending modes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37" y="2129645"/>
            <a:ext cx="7200915" cy="24643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blending mode</a:t>
            </a: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344" y="1413164"/>
            <a:ext cx="4265685" cy="445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5185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9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Layer blending modes</vt:lpstr>
      <vt:lpstr>Selecting a blending mode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2012-10-03T16:28:18Z</dcterms:created>
  <dcterms:modified xsi:type="dcterms:W3CDTF">2012-10-03T16:37:49Z</dcterms:modified>
</cp:coreProperties>
</file>