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B9E61EA-4AED-4CD1-BF90-A7D71DE640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1915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25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587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35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6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8710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595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67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9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2179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2087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6975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</a:t>
            </a:r>
            <a:r>
              <a:rPr lang="en-US" dirty="0" err="1" smtClean="0"/>
              <a:t>Vto</a:t>
            </a:r>
            <a:r>
              <a:rPr lang="en-US" dirty="0" smtClean="0"/>
              <a:t>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&amp; White options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260" y="1110411"/>
            <a:ext cx="4085715" cy="508571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duotones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US" dirty="0"/>
              <a:t>Open a grayscale image, or convert a color image to </a:t>
            </a:r>
            <a:r>
              <a:rPr lang="en-US" dirty="0" smtClean="0"/>
              <a:t>grayscale</a:t>
            </a:r>
            <a:endParaRPr lang="en-US" dirty="0"/>
          </a:p>
          <a:p>
            <a:r>
              <a:rPr lang="en-US" dirty="0" smtClean="0"/>
              <a:t>Choose </a:t>
            </a:r>
            <a:r>
              <a:rPr lang="en-US" dirty="0"/>
              <a:t>Image, Mode, Duotone to open the Duotone Options dialog </a:t>
            </a:r>
            <a:r>
              <a:rPr lang="en-US" dirty="0" smtClean="0"/>
              <a:t>box</a:t>
            </a:r>
          </a:p>
          <a:p>
            <a:r>
              <a:rPr lang="en-US" dirty="0" smtClean="0"/>
              <a:t>From </a:t>
            </a:r>
            <a:r>
              <a:rPr lang="en-US" dirty="0"/>
              <a:t>the Type list, select the duotone variation you want to </a:t>
            </a:r>
            <a:r>
              <a:rPr lang="en-US" dirty="0" smtClean="0"/>
              <a:t>use</a:t>
            </a:r>
            <a:endParaRPr lang="en-US" dirty="0"/>
          </a:p>
          <a:p>
            <a:pPr hangingPunct="0"/>
            <a:r>
              <a:rPr lang="en-US" smtClean="0"/>
              <a:t>Next </a:t>
            </a:r>
            <a:r>
              <a:rPr lang="en-US" dirty="0"/>
              <a:t>to each ink, click the color swatch to open the Color Libraries </a:t>
            </a:r>
            <a:r>
              <a:rPr lang="en-US"/>
              <a:t>dialog </a:t>
            </a:r>
            <a:r>
              <a:rPr lang="en-US" smtClean="0"/>
              <a:t>box; </a:t>
            </a:r>
            <a:r>
              <a:rPr lang="en-US" dirty="0" smtClean="0"/>
              <a:t>s</a:t>
            </a:r>
            <a:r>
              <a:rPr lang="en-US" smtClean="0"/>
              <a:t>pecify </a:t>
            </a:r>
            <a:r>
              <a:rPr lang="en-US" dirty="0"/>
              <a:t>the color you want to use for </a:t>
            </a:r>
            <a:r>
              <a:rPr lang="en-US"/>
              <a:t>the </a:t>
            </a:r>
            <a:r>
              <a:rPr lang="en-US" smtClean="0"/>
              <a:t>ink; </a:t>
            </a:r>
            <a:r>
              <a:rPr lang="en-US" dirty="0"/>
              <a:t>and </a:t>
            </a:r>
            <a:r>
              <a:rPr lang="en-US"/>
              <a:t>click </a:t>
            </a:r>
            <a:r>
              <a:rPr lang="en-US" smtClean="0"/>
              <a:t>OK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799966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1</TotalTime>
  <Words>75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Arial</vt:lpstr>
      <vt:lpstr>Wingdings</vt:lpstr>
      <vt:lpstr>ILT Series 2010a</vt:lpstr>
      <vt:lpstr>Black &amp; White options</vt:lpstr>
      <vt:lpstr>Create duotones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3</cp:revision>
  <dcterms:created xsi:type="dcterms:W3CDTF">2012-10-03T17:24:09Z</dcterms:created>
  <dcterms:modified xsi:type="dcterms:W3CDTF">2012-10-03T17:25:41Z</dcterms:modified>
</cp:coreProperties>
</file>