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775640-C2AA-45EE-A183-DE8C34A4F0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54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9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3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778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1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4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7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816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29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84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Swatches panel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24" y="1601093"/>
            <a:ext cx="3415292" cy="29900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HSB color sliders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489" y="2012580"/>
            <a:ext cx="3200000" cy="1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8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fill a selection with the foreground color, press </a:t>
            </a:r>
            <a:r>
              <a:rPr lang="en-US" dirty="0" err="1"/>
              <a:t>Alt+Backspace</a:t>
            </a:r>
            <a:r>
              <a:rPr lang="en-US" dirty="0"/>
              <a:t> or </a:t>
            </a:r>
            <a:r>
              <a:rPr lang="en-US" dirty="0" err="1" smtClean="0"/>
              <a:t>Alt+Delete</a:t>
            </a:r>
            <a:endParaRPr lang="en-US" dirty="0" smtClean="0"/>
          </a:p>
          <a:p>
            <a:pPr hangingPunct="0"/>
            <a:r>
              <a:rPr lang="en-US" dirty="0" smtClean="0"/>
              <a:t>To </a:t>
            </a:r>
            <a:r>
              <a:rPr lang="en-US" dirty="0"/>
              <a:t>fill a selection with the background color, press </a:t>
            </a:r>
            <a:r>
              <a:rPr lang="en-US" dirty="0" err="1"/>
              <a:t>Ctrl+Backspace</a:t>
            </a:r>
            <a:r>
              <a:rPr lang="en-US" dirty="0"/>
              <a:t> or </a:t>
            </a:r>
            <a:r>
              <a:rPr lang="en-US" dirty="0" err="1"/>
              <a:t>Ctrl+Delete</a:t>
            </a:r>
            <a:r>
              <a:rPr lang="en-US" dirty="0"/>
              <a:t>.</a:t>
            </a:r>
          </a:p>
          <a:p>
            <a:pPr hangingPunct="0"/>
            <a:r>
              <a:rPr lang="en-US" dirty="0" smtClean="0"/>
              <a:t>Choose </a:t>
            </a:r>
            <a:r>
              <a:rPr lang="en-US" dirty="0"/>
              <a:t>Edit, Fill or press </a:t>
            </a:r>
            <a:r>
              <a:rPr lang="en-US" dirty="0" err="1"/>
              <a:t>Shift+Backspace</a:t>
            </a:r>
            <a:r>
              <a:rPr lang="en-US" dirty="0"/>
              <a:t> to open the Fill dialog </a:t>
            </a:r>
            <a:r>
              <a:rPr lang="en-US" dirty="0" smtClean="0"/>
              <a:t>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4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layer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902" y="1602279"/>
            <a:ext cx="6432818" cy="370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89435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50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The Swatches panel</vt:lpstr>
      <vt:lpstr>HSB color sliders</vt:lpstr>
      <vt:lpstr>Fill shortcuts</vt:lpstr>
      <vt:lpstr>Fill layer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2012-10-03T16:42:33Z</dcterms:created>
  <dcterms:modified xsi:type="dcterms:W3CDTF">2012-10-03T16:44:23Z</dcterms:modified>
</cp:coreProperties>
</file>