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FD788A-1B15-4D1C-A2DB-33A458EEB2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16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7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0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357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7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9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8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73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627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995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Range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19" y="1339042"/>
            <a:ext cx="5011905" cy="475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 layers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661" y="1879339"/>
            <a:ext cx="3200000" cy="30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4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 an image’s hue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 the Adjustments panel, click the Hue/Saturation </a:t>
            </a:r>
            <a:r>
              <a:rPr lang="en-US" dirty="0" smtClean="0"/>
              <a:t>icon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Edit list, select the color closest to the one you want to </a:t>
            </a:r>
            <a:r>
              <a:rPr lang="en-US" dirty="0" smtClean="0"/>
              <a:t>change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</a:t>
            </a:r>
            <a:r>
              <a:rPr lang="en-US" dirty="0"/>
              <a:t>the Hue, Saturation, and Lightness </a:t>
            </a:r>
            <a:r>
              <a:rPr lang="en-US" dirty="0" smtClean="0"/>
              <a:t>sliders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necessary, select the Hue/Saturation layer’s layer mask thumbnail, and paint with black </a:t>
            </a:r>
            <a:r>
              <a:rPr lang="en-US" dirty="0" smtClean="0"/>
              <a:t>to </a:t>
            </a:r>
            <a:r>
              <a:rPr lang="en-US" dirty="0"/>
              <a:t>prevent color changes from </a:t>
            </a:r>
            <a:r>
              <a:rPr lang="en-US" dirty="0" smtClean="0"/>
              <a:t>occurring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2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Colorize an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Create </a:t>
            </a:r>
            <a:r>
              <a:rPr lang="en-US" dirty="0"/>
              <a:t>a Hue/Saturation layer or select an existing </a:t>
            </a:r>
            <a:r>
              <a:rPr lang="en-US" dirty="0" smtClean="0"/>
              <a:t>one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Properties panel, check </a:t>
            </a:r>
            <a:r>
              <a:rPr lang="en-US" dirty="0" smtClean="0"/>
              <a:t>Colorize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Hue, Saturation, and Lightness </a:t>
            </a:r>
            <a:r>
              <a:rPr lang="en-US" dirty="0" smtClean="0"/>
              <a:t>values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86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 a spot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From the Channels panel menu, choose New Spot </a:t>
            </a:r>
            <a:r>
              <a:rPr lang="en-US" dirty="0" smtClean="0"/>
              <a:t>Channel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the color swatch to open the Color Picker (Spot Color) dialog </a:t>
            </a:r>
            <a:r>
              <a:rPr lang="en-US" dirty="0" smtClean="0"/>
              <a:t>box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Solidity box, enter a percentage based on the level of transparency you expect the ink to show when </a:t>
            </a:r>
            <a:r>
              <a:rPr lang="en-US" dirty="0" smtClean="0"/>
              <a:t>printed 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414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Color Replacement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Set </a:t>
            </a:r>
            <a:r>
              <a:rPr lang="en-US" dirty="0"/>
              <a:t>the foreground </a:t>
            </a:r>
            <a:r>
              <a:rPr lang="en-US" dirty="0" smtClean="0"/>
              <a:t>color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Color Replacement </a:t>
            </a:r>
            <a:r>
              <a:rPr lang="en-US" dirty="0" smtClean="0"/>
              <a:t>tool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a brush </a:t>
            </a:r>
            <a:r>
              <a:rPr lang="en-US" dirty="0" smtClean="0"/>
              <a:t>size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blending </a:t>
            </a:r>
            <a:r>
              <a:rPr lang="en-US" dirty="0" smtClean="0"/>
              <a:t>mode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the sampling </a:t>
            </a:r>
            <a:r>
              <a:rPr lang="en-US" dirty="0" smtClean="0"/>
              <a:t>type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a </a:t>
            </a:r>
            <a:r>
              <a:rPr lang="en-US" dirty="0" smtClean="0"/>
              <a:t>Limits mode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a </a:t>
            </a:r>
            <a:r>
              <a:rPr lang="en-US" dirty="0" smtClean="0"/>
              <a:t>Tolerance value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Anti-alias options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to replace color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29266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6</TotalTime>
  <Words>187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Wingdings</vt:lpstr>
      <vt:lpstr>ILT Series 2010a</vt:lpstr>
      <vt:lpstr>The Color Range dialog box</vt:lpstr>
      <vt:lpstr>Adjustment layers</vt:lpstr>
      <vt:lpstr>Adjust an image’s hue</vt:lpstr>
      <vt:lpstr>Colorize an image</vt:lpstr>
      <vt:lpstr>Specify a spot color</vt:lpstr>
      <vt:lpstr>Use the Color Replacement tool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5</cp:revision>
  <dcterms:created xsi:type="dcterms:W3CDTF">2012-10-03T16:49:25Z</dcterms:created>
  <dcterms:modified xsi:type="dcterms:W3CDTF">2012-10-03T16:56:20Z</dcterms:modified>
</cp:coreProperties>
</file>