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BBA38C-6FC3-4BA9-83B6-C657F61034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9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12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4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1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155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7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5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090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750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834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</a:t>
            </a:r>
            <a:r>
              <a:rPr lang="en-US" dirty="0" err="1" smtClean="0"/>
              <a:t>tA</a:t>
            </a:r>
            <a:r>
              <a:rPr lang="en-US" dirty="0" smtClean="0"/>
              <a:t> 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vector graphic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286266"/>
              </p:ext>
            </p:extLst>
          </p:nvPr>
        </p:nvGraphicFramePr>
        <p:xfrm>
          <a:off x="2971799" y="2036618"/>
          <a:ext cx="3714750" cy="280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Picture" r:id="rId3" imgW="2476500" imgH="1866900" progId="Word.Picture.8">
                  <p:embed/>
                </p:oleObj>
              </mc:Choice>
              <mc:Fallback>
                <p:oleObj name="Picture" r:id="rId3" imgW="2476500" imgH="1866900" progId="Word.Picture.8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799" y="2036618"/>
                        <a:ext cx="3714750" cy="280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raster graphic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209336"/>
              </p:ext>
            </p:extLst>
          </p:nvPr>
        </p:nvGraphicFramePr>
        <p:xfrm>
          <a:off x="2878283" y="2047008"/>
          <a:ext cx="3714750" cy="2871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2" name="Picture" r:id="rId3" imgW="2476500" imgH="1914144" progId="Word.Picture.8">
                  <p:embed/>
                </p:oleObj>
              </mc:Choice>
              <mc:Fallback>
                <p:oleObj name="Picture" r:id="rId3" imgW="2476500" imgH="1914144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8283" y="2047008"/>
                        <a:ext cx="3714750" cy="28712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8523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for vector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Selecting and masking image areas that have clearly defined shapes, such as straight lines or smooth </a:t>
            </a:r>
            <a:r>
              <a:rPr lang="en-US" dirty="0" smtClean="0"/>
              <a:t>curves</a:t>
            </a:r>
            <a:endParaRPr lang="en-US" dirty="0"/>
          </a:p>
          <a:p>
            <a:r>
              <a:rPr lang="en-US" dirty="0" smtClean="0"/>
              <a:t>Creating </a:t>
            </a:r>
            <a:r>
              <a:rPr lang="en-US" dirty="0"/>
              <a:t>geometric graphics that are easy to draw and </a:t>
            </a:r>
            <a:r>
              <a:rPr lang="en-US" dirty="0" smtClean="0"/>
              <a:t>modify</a:t>
            </a:r>
          </a:p>
          <a:p>
            <a:pPr hangingPunct="0"/>
            <a:r>
              <a:rPr lang="en-US" dirty="0" smtClean="0"/>
              <a:t>Adding </a:t>
            </a:r>
            <a:r>
              <a:rPr lang="en-US" dirty="0"/>
              <a:t>clipping paths to define transparent areas in an image </a:t>
            </a:r>
            <a:r>
              <a:rPr lang="en-US" dirty="0" smtClean="0"/>
              <a:t>for </a:t>
            </a:r>
            <a:r>
              <a:rPr lang="en-US" dirty="0"/>
              <a:t>print </a:t>
            </a:r>
            <a:r>
              <a:rPr lang="en-US" dirty="0" smtClean="0"/>
              <a:t>use</a:t>
            </a:r>
            <a:endParaRPr lang="en-US" dirty="0"/>
          </a:p>
          <a:p>
            <a:pPr hangingPunct="0"/>
            <a:r>
              <a:rPr lang="en-US" smtClean="0"/>
              <a:t>Flowing </a:t>
            </a:r>
            <a:r>
              <a:rPr lang="en-US" dirty="0"/>
              <a:t>text or brush shapes along </a:t>
            </a:r>
            <a:r>
              <a:rPr lang="en-US"/>
              <a:t>a </a:t>
            </a:r>
            <a:r>
              <a:rPr lang="en-US" smtClean="0"/>
              <a:t>path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428633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59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Microsoft Word Picture</vt:lpstr>
      <vt:lpstr>A vector graphic</vt:lpstr>
      <vt:lpstr>A raster graphic</vt:lpstr>
      <vt:lpstr>Uses for vector paths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2012-10-03T17:07:38Z</dcterms:created>
  <dcterms:modified xsi:type="dcterms:W3CDTF">2012-10-03T17:09:41Z</dcterms:modified>
</cp:coreProperties>
</file>