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0D790AA-6456-401D-8FC4-31F3AF6021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757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06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62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93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25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3871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65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91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566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3341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060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3717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gradient</a:t>
            </a:r>
            <a:endParaRPr lang="en-US" dirty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Select </a:t>
            </a:r>
            <a:r>
              <a:rPr lang="en-US" dirty="0"/>
              <a:t>the Gradient </a:t>
            </a:r>
            <a:r>
              <a:rPr lang="en-US" dirty="0" smtClean="0"/>
              <a:t>tool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options from the </a:t>
            </a:r>
            <a:r>
              <a:rPr lang="en-US" dirty="0"/>
              <a:t>Gradient </a:t>
            </a:r>
            <a:r>
              <a:rPr lang="en-US" dirty="0" smtClean="0"/>
              <a:t>Picker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On </a:t>
            </a:r>
            <a:r>
              <a:rPr lang="en-US" dirty="0"/>
              <a:t>the options bar, click the icon for the gradient type you want to </a:t>
            </a:r>
            <a:r>
              <a:rPr lang="en-US" dirty="0" smtClean="0"/>
              <a:t>use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Drag </a:t>
            </a:r>
            <a:r>
              <a:rPr lang="en-US" dirty="0"/>
              <a:t>across the image or </a:t>
            </a:r>
            <a:r>
              <a:rPr lang="en-US" dirty="0" smtClean="0"/>
              <a:t>selection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Gradient Editor dialog box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150" y="949729"/>
            <a:ext cx="6981458" cy="569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813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gradient fill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hangingPunct="0">
              <a:buFont typeface="+mj-lt"/>
              <a:buAutoNum type="arabicPeriod"/>
            </a:pPr>
            <a:r>
              <a:rPr lang="en-US" dirty="0"/>
              <a:t>In the Layers panel, click the “Create new fill or adjustment layer” icon and choose Gradient to open the Gradient Fill dialog </a:t>
            </a:r>
            <a:r>
              <a:rPr lang="en-US" dirty="0" smtClean="0"/>
              <a:t>box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Specify </a:t>
            </a:r>
            <a:r>
              <a:rPr lang="en-US" dirty="0"/>
              <a:t>the options you </a:t>
            </a:r>
            <a:r>
              <a:rPr lang="en-US" dirty="0" smtClean="0"/>
              <a:t>want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Click OK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901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Gradient Overlay options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996" y="2086291"/>
            <a:ext cx="4642857" cy="265714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8876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an overlay layer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Open </a:t>
            </a:r>
            <a:r>
              <a:rPr lang="en-US" dirty="0"/>
              <a:t>the Layer Style dialog </a:t>
            </a:r>
            <a:r>
              <a:rPr lang="en-US" dirty="0" smtClean="0"/>
              <a:t>box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</a:t>
            </a:r>
            <a:r>
              <a:rPr lang="en-US" dirty="0"/>
              <a:t>the type of overlay you want to use: Color Overlay, Gradient Overlay, or </a:t>
            </a:r>
            <a:r>
              <a:rPr lang="en-US"/>
              <a:t>Pattern </a:t>
            </a:r>
            <a:r>
              <a:rPr lang="en-US" smtClean="0"/>
              <a:t>Overlay</a:t>
            </a:r>
            <a:endParaRPr lang="en-US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Specify </a:t>
            </a:r>
            <a:r>
              <a:rPr lang="en-US" dirty="0"/>
              <a:t>the options you want to </a:t>
            </a:r>
            <a:r>
              <a:rPr lang="en-US" dirty="0" smtClean="0"/>
              <a:t>use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Drag </a:t>
            </a:r>
            <a:r>
              <a:rPr lang="en-US" dirty="0"/>
              <a:t>to reposition the gradient or pattern relative to the layer content through which it </a:t>
            </a:r>
            <a:r>
              <a:rPr lang="en-US" dirty="0" smtClean="0"/>
              <a:t>appears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Click 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425711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4</TotalTime>
  <Words>136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Times New Roman</vt:lpstr>
      <vt:lpstr>Arial</vt:lpstr>
      <vt:lpstr>Wingdings</vt:lpstr>
      <vt:lpstr>ILT Series 2010a</vt:lpstr>
      <vt:lpstr>Create a gradient</vt:lpstr>
      <vt:lpstr>The Gradient Editor dialog box</vt:lpstr>
      <vt:lpstr>Create a gradient fill layer</vt:lpstr>
      <vt:lpstr>Gradient Overlay options</vt:lpstr>
      <vt:lpstr>Create an overlay layer style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5</cp:revision>
  <dcterms:created xsi:type="dcterms:W3CDTF">2012-10-03T16:44:27Z</dcterms:created>
  <dcterms:modified xsi:type="dcterms:W3CDTF">2012-10-03T16:49:20Z</dcterms:modified>
</cp:coreProperties>
</file>