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33A81B2-D127-4A6B-8380-5FDB7A40DE6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5818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609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26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21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985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6087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098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18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378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5610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8485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89422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Freeform Pen tool options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691" y="2199409"/>
            <a:ext cx="7392939" cy="228600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Paths panel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357" y="2212571"/>
            <a:ext cx="5463551" cy="2651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425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 path components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1" y="1619104"/>
            <a:ext cx="6995174" cy="3653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527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Custom Shape picker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155" y="2143009"/>
            <a:ext cx="4600001" cy="264285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78721269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1</TotalTime>
  <Words>14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Times New Roman</vt:lpstr>
      <vt:lpstr>Arial</vt:lpstr>
      <vt:lpstr>Wingdings</vt:lpstr>
      <vt:lpstr>ILT Series 2010a</vt:lpstr>
      <vt:lpstr>Freeform Pen tool options</vt:lpstr>
      <vt:lpstr>The Paths panel</vt:lpstr>
      <vt:lpstr>Vector path components</vt:lpstr>
      <vt:lpstr>The Custom Shape picker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2</cp:revision>
  <dcterms:created xsi:type="dcterms:W3CDTF">2012-10-03T17:09:46Z</dcterms:created>
  <dcterms:modified xsi:type="dcterms:W3CDTF">2012-10-03T17:11:41Z</dcterms:modified>
</cp:coreProperties>
</file>