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AE594D-B8BC-4DEF-9207-06EE2C1995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2621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992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049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82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68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855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98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89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24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035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4468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9166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type to a path</a:t>
            </a: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/>
              <a:t>Select the type </a:t>
            </a:r>
            <a:r>
              <a:rPr lang="en-US" dirty="0" smtClean="0"/>
              <a:t>layer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Either </a:t>
            </a:r>
            <a:r>
              <a:rPr lang="en-US" dirty="0"/>
              <a:t>right-click the type layer or choose Layer, </a:t>
            </a:r>
            <a:r>
              <a:rPr lang="en-US" dirty="0" smtClean="0"/>
              <a:t>Type; then </a:t>
            </a:r>
            <a:r>
              <a:rPr lang="en-US" dirty="0"/>
              <a:t>choose a command to convert the type</a:t>
            </a:r>
            <a:r>
              <a:rPr lang="en-US" dirty="0" smtClean="0"/>
              <a:t>:</a:t>
            </a:r>
          </a:p>
          <a:p>
            <a:pPr lvl="1" hangingPunct="0"/>
            <a:r>
              <a:rPr lang="en-US" dirty="0" smtClean="0"/>
              <a:t>To </a:t>
            </a:r>
            <a:r>
              <a:rPr lang="en-US" dirty="0"/>
              <a:t>replace the type layer with a shape layer that looks identical (but has editable path shapes), choose Convert to </a:t>
            </a:r>
            <a:r>
              <a:rPr lang="en-US" dirty="0" smtClean="0"/>
              <a:t>Shape</a:t>
            </a:r>
            <a:endParaRPr lang="en-US" dirty="0"/>
          </a:p>
          <a:p>
            <a:pPr lvl="1" hangingPunct="0"/>
            <a:r>
              <a:rPr lang="en-US" dirty="0" smtClean="0"/>
              <a:t>If </a:t>
            </a:r>
            <a:r>
              <a:rPr lang="en-US" dirty="0"/>
              <a:t>you want the type layer to remain, and you want to add the path outlines to the Paths panel as the work path, choose Create Work </a:t>
            </a:r>
            <a:r>
              <a:rPr lang="en-US" dirty="0" smtClean="0"/>
              <a:t>Path</a:t>
            </a:r>
            <a:endParaRPr lang="en-US" dirty="0"/>
          </a:p>
          <a:p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on a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a Type </a:t>
            </a:r>
            <a:r>
              <a:rPr lang="en-US" dirty="0" smtClean="0"/>
              <a:t>tool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the Paths panel, select </a:t>
            </a:r>
            <a:r>
              <a:rPr lang="en-US" dirty="0" smtClean="0"/>
              <a:t>a path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Click </a:t>
            </a:r>
            <a:r>
              <a:rPr lang="en-US" dirty="0"/>
              <a:t>the path at the location where you want to begin adding </a:t>
            </a:r>
            <a:r>
              <a:rPr lang="en-US" dirty="0" smtClean="0"/>
              <a:t>text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Specify </a:t>
            </a:r>
            <a:r>
              <a:rPr lang="en-US" dirty="0"/>
              <a:t>the text formatting you want on the options bar, and type to add the text that will flow along the </a:t>
            </a:r>
            <a:r>
              <a:rPr lang="en-US" dirty="0" smtClean="0"/>
              <a:t>path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323328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2</TotalTime>
  <Words>134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Convert type to a path</vt:lpstr>
      <vt:lpstr>Type on a path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4</cp:revision>
  <dcterms:created xsi:type="dcterms:W3CDTF">2012-10-03T17:13:01Z</dcterms:created>
  <dcterms:modified xsi:type="dcterms:W3CDTF">2012-10-03T17:15:09Z</dcterms:modified>
</cp:coreProperties>
</file>