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E93822-DB83-40AB-BF5B-547445F005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17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1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9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7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4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441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23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8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5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618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967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 path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dirty="0"/>
              <a:t>Drag a curving segment to increase or decrease its curvature without changing the angle of the direction </a:t>
            </a:r>
            <a:r>
              <a:rPr lang="en-US" dirty="0" smtClean="0"/>
              <a:t>points</a:t>
            </a:r>
            <a:endParaRPr lang="en-US" dirty="0"/>
          </a:p>
          <a:p>
            <a:r>
              <a:rPr lang="en-US" dirty="0" smtClean="0"/>
              <a:t>Drag </a:t>
            </a:r>
            <a:r>
              <a:rPr lang="en-US" dirty="0"/>
              <a:t>a direction point to adjust the curvature of its associated </a:t>
            </a:r>
            <a:r>
              <a:rPr lang="en-US" dirty="0" smtClean="0"/>
              <a:t>segment</a:t>
            </a:r>
            <a:endParaRPr lang="en-US" dirty="0"/>
          </a:p>
          <a:p>
            <a:r>
              <a:rPr lang="en-US" dirty="0" smtClean="0"/>
              <a:t>Drag </a:t>
            </a:r>
            <a:r>
              <a:rPr lang="en-US" dirty="0"/>
              <a:t>an anchor point to move it; this adjusts the segments on either side of the anchor </a:t>
            </a:r>
            <a:r>
              <a:rPr lang="en-US" dirty="0" smtClean="0"/>
              <a:t>point</a:t>
            </a:r>
            <a:endParaRPr lang="en-US" dirty="0"/>
          </a:p>
          <a:p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</a:t>
            </a:r>
            <a:r>
              <a:rPr lang="en-US" dirty="0" err="1" smtClean="0"/>
              <a:t>subpaths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11" y="2369878"/>
            <a:ext cx="4500000" cy="2242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8838591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54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Modify a path</vt:lpstr>
      <vt:lpstr>Combining subpaths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2012-10-03T17:11:47Z</dcterms:created>
  <dcterms:modified xsi:type="dcterms:W3CDTF">2012-10-03T17:12:57Z</dcterms:modified>
</cp:coreProperties>
</file>