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97A7B"/>
    <a:srgbClr val="808080"/>
    <a:srgbClr val="92A5A4"/>
    <a:srgbClr val="003399"/>
    <a:srgbClr val="0000FF"/>
    <a:srgbClr val="9900CC"/>
    <a:srgbClr val="8A7967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60"/>
  </p:normalViewPr>
  <p:slideViewPr>
    <p:cSldViewPr snapToGrid="0">
      <p:cViewPr varScale="1">
        <p:scale>
          <a:sx n="92" d="100"/>
          <a:sy n="92" d="100"/>
        </p:scale>
        <p:origin x="-134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7172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71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71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71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AD01457A-9128-46F9-9926-4999B8ACD3C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153148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2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6578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15163" y="0"/>
            <a:ext cx="1905000" cy="65992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95400" y="0"/>
            <a:ext cx="5567363" cy="65992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82192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8538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595452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95400" y="990600"/>
            <a:ext cx="3733800" cy="56086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81600" y="990600"/>
            <a:ext cx="3733800" cy="56086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1319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17355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5406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92128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180030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517184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96988" y="0"/>
            <a:ext cx="7623175" cy="76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2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295400" y="990600"/>
            <a:ext cx="7620000" cy="5608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smtClean="0"/>
          </a:p>
        </p:txBody>
      </p:sp>
      <p:pic>
        <p:nvPicPr>
          <p:cNvPr id="1055" name="Picture 31" descr="ILT PPT sidebar 2008b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092200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57" name="GKPageRefBox"/>
          <p:cNvSpPr txBox="1">
            <a:spLocks noChangeArrowheads="1"/>
          </p:cNvSpPr>
          <p:nvPr/>
        </p:nvSpPr>
        <p:spPr bwMode="auto">
          <a:xfrm>
            <a:off x="0" y="6397625"/>
            <a:ext cx="1085850" cy="365125"/>
          </a:xfrm>
          <a:prstGeom prst="rect">
            <a:avLst/>
          </a:prstGeom>
          <a:solidFill>
            <a:srgbClr val="597A7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rIns="0" anchor="ctr" anchorCtr="1"/>
          <a:lstStyle/>
          <a:p>
            <a:pPr algn="ctr">
              <a:spcBef>
                <a:spcPct val="50000"/>
              </a:spcBef>
            </a:pPr>
            <a:endParaRPr lang="en-US" sz="2000">
              <a:solidFill>
                <a:srgbClr val="FFFFFF"/>
              </a:solidFill>
              <a:latin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000">
          <a:solidFill>
            <a:srgbClr val="8A7967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000">
          <a:solidFill>
            <a:srgbClr val="8A7967"/>
          </a:solidFill>
          <a:latin typeface="Arial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000">
          <a:solidFill>
            <a:srgbClr val="8A7967"/>
          </a:solidFill>
          <a:latin typeface="Arial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000">
          <a:solidFill>
            <a:srgbClr val="8A7967"/>
          </a:solidFill>
          <a:latin typeface="Arial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000">
          <a:solidFill>
            <a:srgbClr val="8A7967"/>
          </a:solidFill>
          <a:latin typeface="Arial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000">
          <a:solidFill>
            <a:srgbClr val="8A7967"/>
          </a:solidFill>
          <a:latin typeface="Arial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000">
          <a:solidFill>
            <a:srgbClr val="8A7967"/>
          </a:solidFill>
          <a:latin typeface="Arial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000">
          <a:solidFill>
            <a:srgbClr val="8A7967"/>
          </a:solidFill>
          <a:latin typeface="Arial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000">
          <a:solidFill>
            <a:srgbClr val="8A7967"/>
          </a:solidFill>
          <a:latin typeface="Arial" pitchFamily="34" charset="0"/>
        </a:defRPr>
      </a:lvl9pPr>
    </p:titleStyle>
    <p:bodyStyle>
      <a:lvl1pPr marL="458788" indent="-458788" algn="l" rtl="0" eaLnBrk="1" fontAlgn="base" hangingPunct="1">
        <a:spcBef>
          <a:spcPct val="20000"/>
        </a:spcBef>
        <a:spcAft>
          <a:spcPct val="0"/>
        </a:spcAft>
        <a:buClr>
          <a:srgbClr val="597A7B"/>
        </a:buClr>
        <a:buFont typeface="Wingdings" pitchFamily="2" charset="2"/>
        <a:buChar char="n"/>
        <a:defRPr sz="3200">
          <a:solidFill>
            <a:srgbClr val="8A7967"/>
          </a:solidFill>
          <a:latin typeface="+mn-lt"/>
          <a:ea typeface="+mn-ea"/>
          <a:cs typeface="+mn-cs"/>
        </a:defRPr>
      </a:lvl1pPr>
      <a:lvl2pPr marL="917575" indent="-344488" algn="l" rtl="0" eaLnBrk="1" fontAlgn="base" hangingPunct="1">
        <a:spcBef>
          <a:spcPct val="20000"/>
        </a:spcBef>
        <a:spcAft>
          <a:spcPct val="0"/>
        </a:spcAft>
        <a:buClr>
          <a:srgbClr val="597A7B"/>
        </a:buClr>
        <a:buChar char="–"/>
        <a:defRPr sz="2800">
          <a:solidFill>
            <a:srgbClr val="8A7967"/>
          </a:solidFill>
          <a:latin typeface="+mn-lt"/>
        </a:defRPr>
      </a:lvl2pPr>
      <a:lvl3pPr marL="1435100" indent="-354013" algn="l" rtl="0" eaLnBrk="1" fontAlgn="base" hangingPunct="1">
        <a:spcBef>
          <a:spcPct val="20000"/>
        </a:spcBef>
        <a:spcAft>
          <a:spcPct val="0"/>
        </a:spcAft>
        <a:buClr>
          <a:srgbClr val="597A7B"/>
        </a:buClr>
        <a:buFont typeface="Wingdings" pitchFamily="2" charset="2"/>
        <a:buChar char="l"/>
        <a:defRPr sz="2400">
          <a:solidFill>
            <a:srgbClr val="8A7967"/>
          </a:solidFill>
          <a:latin typeface="+mn-lt"/>
        </a:defRPr>
      </a:lvl3pPr>
      <a:lvl4pPr marL="1835150" indent="-236538" algn="l" rtl="0" eaLnBrk="1" fontAlgn="base" hangingPunct="1">
        <a:spcBef>
          <a:spcPct val="20000"/>
        </a:spcBef>
        <a:spcAft>
          <a:spcPct val="0"/>
        </a:spcAft>
        <a:buClr>
          <a:srgbClr val="597A7B"/>
        </a:buClr>
        <a:buFont typeface="Wingdings" pitchFamily="2" charset="2"/>
        <a:buChar char="§"/>
        <a:defRPr sz="2000">
          <a:solidFill>
            <a:srgbClr val="8A7967"/>
          </a:solidFill>
          <a:latin typeface="+mn-lt"/>
        </a:defRPr>
      </a:lvl4pPr>
      <a:lvl5pPr marL="2281238" indent="-223838" algn="l" rtl="0" eaLnBrk="1" fontAlgn="base" hangingPunct="1">
        <a:spcBef>
          <a:spcPct val="20000"/>
        </a:spcBef>
        <a:spcAft>
          <a:spcPct val="0"/>
        </a:spcAft>
        <a:buClr>
          <a:srgbClr val="597A7B"/>
        </a:buClr>
        <a:buChar char="»"/>
        <a:defRPr>
          <a:solidFill>
            <a:srgbClr val="8A7967"/>
          </a:solidFill>
          <a:latin typeface="+mn-lt"/>
        </a:defRPr>
      </a:lvl5pPr>
      <a:lvl6pPr marL="2738438" indent="-223838" algn="l" rtl="0" eaLnBrk="1" fontAlgn="base" hangingPunct="1">
        <a:spcBef>
          <a:spcPct val="20000"/>
        </a:spcBef>
        <a:spcAft>
          <a:spcPct val="0"/>
        </a:spcAft>
        <a:buClr>
          <a:srgbClr val="597A7B"/>
        </a:buClr>
        <a:buChar char="»"/>
        <a:defRPr>
          <a:solidFill>
            <a:srgbClr val="8A7967"/>
          </a:solidFill>
          <a:latin typeface="+mn-lt"/>
        </a:defRPr>
      </a:lvl6pPr>
      <a:lvl7pPr marL="3195638" indent="-223838" algn="l" rtl="0" eaLnBrk="1" fontAlgn="base" hangingPunct="1">
        <a:spcBef>
          <a:spcPct val="20000"/>
        </a:spcBef>
        <a:spcAft>
          <a:spcPct val="0"/>
        </a:spcAft>
        <a:buClr>
          <a:srgbClr val="597A7B"/>
        </a:buClr>
        <a:buChar char="»"/>
        <a:defRPr>
          <a:solidFill>
            <a:srgbClr val="8A7967"/>
          </a:solidFill>
          <a:latin typeface="+mn-lt"/>
        </a:defRPr>
      </a:lvl7pPr>
      <a:lvl8pPr marL="3652838" indent="-223838" algn="l" rtl="0" eaLnBrk="1" fontAlgn="base" hangingPunct="1">
        <a:spcBef>
          <a:spcPct val="20000"/>
        </a:spcBef>
        <a:spcAft>
          <a:spcPct val="0"/>
        </a:spcAft>
        <a:buClr>
          <a:srgbClr val="597A7B"/>
        </a:buClr>
        <a:buChar char="»"/>
        <a:defRPr>
          <a:solidFill>
            <a:srgbClr val="8A7967"/>
          </a:solidFill>
          <a:latin typeface="+mn-lt"/>
        </a:defRPr>
      </a:lvl8pPr>
      <a:lvl9pPr marL="4110038" indent="-223838" algn="l" rtl="0" eaLnBrk="1" fontAlgn="base" hangingPunct="1">
        <a:spcBef>
          <a:spcPct val="20000"/>
        </a:spcBef>
        <a:spcAft>
          <a:spcPct val="0"/>
        </a:spcAft>
        <a:buClr>
          <a:srgbClr val="597A7B"/>
        </a:buClr>
        <a:buChar char="»"/>
        <a:defRPr>
          <a:solidFill>
            <a:srgbClr val="8A7967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6" name="Rectangle 8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Scaling a Smart Object</a:t>
            </a:r>
            <a:endParaRPr lang="en-US" dirty="0"/>
          </a:p>
        </p:txBody>
      </p:sp>
      <p:sp>
        <p:nvSpPr>
          <p:cNvPr id="2060" name="PageRef"/>
          <p:cNvSpPr txBox="1">
            <a:spLocks noChangeArrowheads="1"/>
          </p:cNvSpPr>
          <p:nvPr/>
        </p:nvSpPr>
        <p:spPr bwMode="auto">
          <a:xfrm>
            <a:off x="0" y="6397625"/>
            <a:ext cx="1085850" cy="365125"/>
          </a:xfrm>
          <a:prstGeom prst="rect">
            <a:avLst/>
          </a:prstGeom>
          <a:solidFill>
            <a:srgbClr val="597A7B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rIns="0" anchor="ctr" anchorCtr="1"/>
          <a:lstStyle/>
          <a:p>
            <a:pPr algn="ctr">
              <a:spcBef>
                <a:spcPct val="50000"/>
              </a:spcBef>
            </a:pPr>
            <a:endParaRPr lang="en-US" sz="2000">
              <a:solidFill>
                <a:srgbClr val="FFFFFF"/>
              </a:solidFill>
              <a:latin typeface="Arial" pitchFamily="34" charset="0"/>
            </a:endParaRPr>
          </a:p>
        </p:txBody>
      </p:sp>
      <p:pic>
        <p:nvPicPr>
          <p:cNvPr id="5" name="Picture 4"/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05943" y="2097578"/>
            <a:ext cx="7057845" cy="2562522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Convert a Smart Object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Select </a:t>
            </a:r>
            <a:r>
              <a:rPr lang="en-US" dirty="0"/>
              <a:t>the layer or layers you want to </a:t>
            </a:r>
            <a:r>
              <a:rPr lang="en-US" dirty="0" smtClean="0"/>
              <a:t>convert</a:t>
            </a:r>
          </a:p>
          <a:p>
            <a:r>
              <a:rPr lang="en-US" dirty="0" smtClean="0"/>
              <a:t>Choose </a:t>
            </a:r>
            <a:r>
              <a:rPr lang="en-US" dirty="0"/>
              <a:t>Convert to Smart Object from the Layers panel </a:t>
            </a:r>
            <a:r>
              <a:rPr lang="en-US" dirty="0" smtClean="0"/>
              <a:t>menu</a:t>
            </a:r>
          </a:p>
          <a:p>
            <a:r>
              <a:rPr lang="en-US" dirty="0" smtClean="0"/>
              <a:t>The </a:t>
            </a:r>
            <a:r>
              <a:rPr lang="en-US" dirty="0"/>
              <a:t>layers appear as a single Smart Object in the Layers panel, and the Smart Object badge appears on the thumbnail</a:t>
            </a:r>
          </a:p>
        </p:txBody>
      </p:sp>
    </p:spTree>
    <p:extLst>
      <p:ext uri="{BB962C8B-B14F-4D97-AF65-F5344CB8AC3E}">
        <p14:creationId xmlns:p14="http://schemas.microsoft.com/office/powerpoint/2010/main" val="42197408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Place a vector file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hangingPunct="0">
              <a:buFont typeface="+mj-lt"/>
              <a:buAutoNum type="arabicPeriod"/>
            </a:pPr>
            <a:r>
              <a:rPr lang="en-US" dirty="0"/>
              <a:t>Choose File, Place to open the Place dialog </a:t>
            </a:r>
            <a:r>
              <a:rPr lang="en-US" dirty="0" smtClean="0"/>
              <a:t>box</a:t>
            </a:r>
            <a:endParaRPr lang="en-US" dirty="0"/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Select </a:t>
            </a:r>
            <a:r>
              <a:rPr lang="en-US" dirty="0"/>
              <a:t>the vector file and click </a:t>
            </a:r>
            <a:r>
              <a:rPr lang="en-US" dirty="0" smtClean="0"/>
              <a:t>Place</a:t>
            </a:r>
          </a:p>
          <a:p>
            <a:pPr marL="514350" indent="-514350">
              <a:buFont typeface="+mj-lt"/>
              <a:buAutoNum type="arabicPeriod"/>
            </a:pPr>
            <a:r>
              <a:rPr lang="en-US" smtClean="0"/>
              <a:t>Click </a:t>
            </a:r>
            <a:r>
              <a:rPr lang="en-US" dirty="0"/>
              <a:t>OK and press Enter to display the placed content as a </a:t>
            </a:r>
            <a:r>
              <a:rPr lang="en-US"/>
              <a:t>Smart </a:t>
            </a:r>
            <a:r>
              <a:rPr lang="en-US" smtClean="0"/>
              <a:t>Object</a:t>
            </a:r>
            <a:endParaRPr lang="en-US" dirty="0"/>
          </a:p>
          <a:p>
            <a:pPr marL="514350" indent="-514350">
              <a:buFont typeface="+mj-lt"/>
              <a:buAutoNum type="arabicPeriod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903718"/>
      </p:ext>
    </p:extLst>
  </p:cSld>
  <p:clrMapOvr>
    <a:masterClrMapping/>
  </p:clrMapOvr>
</p:sld>
</file>

<file path=ppt/theme/theme1.xml><?xml version="1.0" encoding="utf-8"?>
<a:theme xmlns:a="http://schemas.openxmlformats.org/drawingml/2006/main" name="ILT Series 2010a">
  <a:themeElements>
    <a:clrScheme name="">
      <a:dk1>
        <a:srgbClr val="000000"/>
      </a:dk1>
      <a:lt1>
        <a:srgbClr val="6699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B8CA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Theme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ILT Series 2010a</Template>
  <TotalTime>2</TotalTime>
  <Words>84</Words>
  <Application>Microsoft Office PowerPoint</Application>
  <PresentationFormat>On-screen Show (4:3)</PresentationFormat>
  <Paragraphs>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Times New Roman</vt:lpstr>
      <vt:lpstr>Arial</vt:lpstr>
      <vt:lpstr>Wingdings</vt:lpstr>
      <vt:lpstr>ILT Series 2010a</vt:lpstr>
      <vt:lpstr>Scaling a Smart Object</vt:lpstr>
      <vt:lpstr>Convert a Smart Object</vt:lpstr>
      <vt:lpstr>Place a vector file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 Hale</dc:creator>
  <cp:lastModifiedBy>Chris Hale</cp:lastModifiedBy>
  <cp:revision>4</cp:revision>
  <dcterms:created xsi:type="dcterms:W3CDTF">2012-10-03T16:37:54Z</dcterms:created>
  <dcterms:modified xsi:type="dcterms:W3CDTF">2012-10-03T16:39:54Z</dcterms:modified>
</cp:coreProperties>
</file>

<file path=docProps/thumbnail.jpeg>
</file>