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A7B"/>
    <a:srgbClr val="808080"/>
    <a:srgbClr val="92A5A4"/>
    <a:srgbClr val="003399"/>
    <a:srgbClr val="0000FF"/>
    <a:srgbClr val="9900CC"/>
    <a:srgbClr val="8A79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71CD7E1-02A5-47BD-9BB8-F3464307C47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8191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922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07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5163" y="0"/>
            <a:ext cx="1905000" cy="6599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7363" cy="6599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097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360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06757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02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199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574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0220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39117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0523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0"/>
            <a:ext cx="7623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990600"/>
            <a:ext cx="7620000" cy="560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pic>
        <p:nvPicPr>
          <p:cNvPr id="1055" name="Picture 31" descr="ILT PPT sidebar 2008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7" name="GKPageRefBox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9pPr>
    </p:titleStyle>
    <p:bodyStyle>
      <a:lvl1pPr marL="458788" indent="-4587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n"/>
        <a:defRPr sz="3200">
          <a:solidFill>
            <a:srgbClr val="8A7967"/>
          </a:solidFill>
          <a:latin typeface="+mn-lt"/>
          <a:ea typeface="+mn-ea"/>
          <a:cs typeface="+mn-cs"/>
        </a:defRPr>
      </a:lvl1pPr>
      <a:lvl2pPr marL="917575" indent="-3444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–"/>
        <a:defRPr sz="2800">
          <a:solidFill>
            <a:srgbClr val="8A7967"/>
          </a:solidFill>
          <a:latin typeface="+mn-lt"/>
        </a:defRPr>
      </a:lvl2pPr>
      <a:lvl3pPr marL="1435100" indent="-354013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l"/>
        <a:defRPr sz="2400">
          <a:solidFill>
            <a:srgbClr val="8A7967"/>
          </a:solidFill>
          <a:latin typeface="+mn-lt"/>
        </a:defRPr>
      </a:lvl3pPr>
      <a:lvl4pPr marL="1835150" indent="-2365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§"/>
        <a:defRPr sz="2000">
          <a:solidFill>
            <a:srgbClr val="8A7967"/>
          </a:solidFill>
          <a:latin typeface="+mn-lt"/>
        </a:defRPr>
      </a:lvl4pPr>
      <a:lvl5pPr marL="22812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5pPr>
      <a:lvl6pPr marL="27384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6pPr>
      <a:lvl7pPr marL="31956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7pPr>
      <a:lvl8pPr marL="36528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8pPr>
      <a:lvl9pPr marL="41100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 layer group</a:t>
            </a:r>
            <a:endParaRPr lang="en-US" dirty="0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14350" indent="-514350" hangingPunct="0">
              <a:buFont typeface="+mj-lt"/>
              <a:buAutoNum type="arabicPeriod"/>
            </a:pPr>
            <a:r>
              <a:rPr lang="en-US" dirty="0"/>
              <a:t>Select </a:t>
            </a:r>
            <a:r>
              <a:rPr lang="en-US" dirty="0" smtClean="0"/>
              <a:t>layers</a:t>
            </a:r>
            <a:endParaRPr lang="en-US" dirty="0"/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Do one of the following: </a:t>
            </a:r>
            <a:endParaRPr lang="en-US" dirty="0"/>
          </a:p>
          <a:p>
            <a:pPr marL="973137" lvl="1" indent="-514350" hangingPunct="0"/>
            <a:r>
              <a:rPr lang="en-US" dirty="0" smtClean="0"/>
              <a:t>From </a:t>
            </a:r>
            <a:r>
              <a:rPr lang="en-US" dirty="0"/>
              <a:t>the Layers panel menu, choose New Group from </a:t>
            </a:r>
            <a:r>
              <a:rPr lang="en-US" dirty="0" smtClean="0"/>
              <a:t>Layers</a:t>
            </a:r>
            <a:endParaRPr lang="en-US" dirty="0"/>
          </a:p>
          <a:p>
            <a:pPr marL="973137" lvl="1" indent="-514350"/>
            <a:r>
              <a:rPr lang="en-US" dirty="0" smtClean="0"/>
              <a:t>Press </a:t>
            </a:r>
            <a:r>
              <a:rPr lang="en-US" dirty="0"/>
              <a:t>Alt and drag the layers to the “Create a new group” </a:t>
            </a:r>
            <a:r>
              <a:rPr lang="en-US" dirty="0" smtClean="0"/>
              <a:t>button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Enter </a:t>
            </a:r>
            <a:r>
              <a:rPr lang="en-US" dirty="0"/>
              <a:t>a name for the </a:t>
            </a:r>
            <a:r>
              <a:rPr lang="en-US" dirty="0" smtClean="0"/>
              <a:t>group</a:t>
            </a:r>
            <a:endParaRPr lang="en-US" dirty="0"/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Specify </a:t>
            </a:r>
            <a:r>
              <a:rPr lang="en-US" dirty="0"/>
              <a:t>a </a:t>
            </a:r>
            <a:r>
              <a:rPr lang="en-US" dirty="0" smtClean="0"/>
              <a:t>color, blending mode, </a:t>
            </a:r>
            <a:r>
              <a:rPr lang="en-US" dirty="0"/>
              <a:t>and opacity for the </a:t>
            </a:r>
            <a:r>
              <a:rPr lang="en-US" dirty="0" smtClean="0"/>
              <a:t>group</a:t>
            </a:r>
            <a:endParaRPr lang="en-US" dirty="0"/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Click OK</a:t>
            </a:r>
            <a:endParaRPr lang="en-US" dirty="0"/>
          </a:p>
        </p:txBody>
      </p:sp>
      <p:sp>
        <p:nvSpPr>
          <p:cNvPr id="2060" name="PageRef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Linked and grouped layers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176" y="827030"/>
            <a:ext cx="4437896" cy="5918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30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 clipping mask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Move the layer that you want to create a clipping mask for </a:t>
            </a:r>
            <a:r>
              <a:rPr lang="en-US" dirty="0" smtClean="0"/>
              <a:t>directly </a:t>
            </a:r>
            <a:r>
              <a:rPr lang="en-US" dirty="0"/>
              <a:t>above the </a:t>
            </a:r>
            <a:r>
              <a:rPr lang="en-US" dirty="0" smtClean="0"/>
              <a:t>base layer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dirty="0"/>
              <a:t>To clip the layer to the base layer, do any of the following:</a:t>
            </a:r>
          </a:p>
          <a:p>
            <a:pPr lvl="1" hangingPunct="0"/>
            <a:r>
              <a:rPr lang="en-US" dirty="0" smtClean="0"/>
              <a:t>Choose </a:t>
            </a:r>
            <a:r>
              <a:rPr lang="en-US" dirty="0"/>
              <a:t>Layer, Create Clipping </a:t>
            </a:r>
            <a:r>
              <a:rPr lang="en-US" dirty="0" smtClean="0"/>
              <a:t>Mask</a:t>
            </a:r>
            <a:endParaRPr lang="en-US" dirty="0"/>
          </a:p>
          <a:p>
            <a:pPr lvl="1"/>
            <a:r>
              <a:rPr lang="en-US" dirty="0" smtClean="0"/>
              <a:t>From </a:t>
            </a:r>
            <a:r>
              <a:rPr lang="en-US" dirty="0"/>
              <a:t>the Layers panel menu, choose Create Clipping </a:t>
            </a:r>
            <a:r>
              <a:rPr lang="en-US" dirty="0" smtClean="0"/>
              <a:t>Mask</a:t>
            </a:r>
          </a:p>
          <a:p>
            <a:pPr lvl="1"/>
            <a:r>
              <a:rPr lang="en-US" dirty="0" smtClean="0"/>
              <a:t>Press </a:t>
            </a:r>
            <a:r>
              <a:rPr lang="en-US" dirty="0"/>
              <a:t>Alt, point between the two layers in the Layers panel, and </a:t>
            </a:r>
            <a:r>
              <a:rPr lang="en-US" dirty="0" smtClean="0"/>
              <a:t>click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230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Remove a clipping mask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hangingPunct="0"/>
            <a:r>
              <a:rPr lang="en-US" dirty="0" smtClean="0"/>
              <a:t>Choose </a:t>
            </a:r>
            <a:r>
              <a:rPr lang="en-US" dirty="0"/>
              <a:t>Layer, Release Clipping </a:t>
            </a:r>
            <a:r>
              <a:rPr lang="en-US" dirty="0" smtClean="0"/>
              <a:t>Mask</a:t>
            </a:r>
            <a:endParaRPr lang="en-US" dirty="0"/>
          </a:p>
          <a:p>
            <a:r>
              <a:rPr lang="en-US" dirty="0" smtClean="0"/>
              <a:t>From </a:t>
            </a:r>
            <a:r>
              <a:rPr lang="en-US" dirty="0"/>
              <a:t>the Layers panel menu, choose Release Clipping </a:t>
            </a:r>
            <a:r>
              <a:rPr lang="en-US" dirty="0" smtClean="0"/>
              <a:t>Mask</a:t>
            </a:r>
          </a:p>
          <a:p>
            <a:r>
              <a:rPr lang="en-US" dirty="0" smtClean="0"/>
              <a:t>Press </a:t>
            </a:r>
            <a:r>
              <a:rPr lang="en-US" dirty="0"/>
              <a:t>Alt, point to the line between the two layers in the Layers panel, and </a:t>
            </a:r>
            <a:r>
              <a:rPr lang="en-US" dirty="0" smtClean="0"/>
              <a:t>click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912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Layer filtering options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615" y="1789515"/>
            <a:ext cx="4745745" cy="2830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983707"/>
      </p:ext>
    </p:extLst>
  </p:cSld>
  <p:clrMapOvr>
    <a:masterClrMapping/>
  </p:clrMapOvr>
</p:sld>
</file>

<file path=ppt/theme/theme1.xml><?xml version="1.0" encoding="utf-8"?>
<a:theme xmlns:a="http://schemas.openxmlformats.org/drawingml/2006/main" name="ILT Series 2010a">
  <a:themeElements>
    <a:clrScheme name="">
      <a:dk1>
        <a:srgbClr val="000000"/>
      </a:dk1>
      <a:lt1>
        <a:srgbClr val="6699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B8C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ILT Series 2010a</Template>
  <TotalTime>5</TotalTime>
  <Words>170</Words>
  <Application>Microsoft Office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Times New Roman</vt:lpstr>
      <vt:lpstr>Arial</vt:lpstr>
      <vt:lpstr>Wingdings</vt:lpstr>
      <vt:lpstr>ILT Series 2010a</vt:lpstr>
      <vt:lpstr>Create a layer group</vt:lpstr>
      <vt:lpstr>Linked and grouped layers</vt:lpstr>
      <vt:lpstr>Create a clipping mask</vt:lpstr>
      <vt:lpstr>Remove a clipping mask</vt:lpstr>
      <vt:lpstr>Layer filtering options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a layer group</dc:title>
  <dc:creator>Chris Hale</dc:creator>
  <cp:lastModifiedBy>Chris Hale</cp:lastModifiedBy>
  <cp:revision>5</cp:revision>
  <dcterms:created xsi:type="dcterms:W3CDTF">2012-10-03T16:11:33Z</dcterms:created>
  <dcterms:modified xsi:type="dcterms:W3CDTF">2012-10-03T16:17:27Z</dcterms:modified>
</cp:coreProperties>
</file>