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2E8311-FFEA-4C9C-A1B5-FFC95EA488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72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5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1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4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537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2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7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0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13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063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9317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layer mask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885" y="1555085"/>
            <a:ext cx="3776480" cy="40325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 properties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841" y="1266660"/>
            <a:ext cx="4085715" cy="468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5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 soft or feathered 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Convert a feathered selection to a </a:t>
            </a:r>
            <a:r>
              <a:rPr lang="en-US" dirty="0" smtClean="0"/>
              <a:t>mask</a:t>
            </a:r>
            <a:endParaRPr lang="en-US" dirty="0"/>
          </a:p>
          <a:p>
            <a:pPr hangingPunct="0"/>
            <a:r>
              <a:rPr lang="en-US" dirty="0" smtClean="0"/>
              <a:t>Paint </a:t>
            </a:r>
            <a:r>
              <a:rPr lang="en-US" dirty="0"/>
              <a:t>in the layer mask with a soft-edged </a:t>
            </a:r>
            <a:r>
              <a:rPr lang="en-US" dirty="0" smtClean="0"/>
              <a:t>brush</a:t>
            </a:r>
            <a:endParaRPr lang="en-US" dirty="0"/>
          </a:p>
          <a:p>
            <a:r>
              <a:rPr lang="en-US" dirty="0" smtClean="0"/>
              <a:t>Apply </a:t>
            </a:r>
            <a:r>
              <a:rPr lang="en-US" dirty="0"/>
              <a:t>a blur filter to the layer </a:t>
            </a:r>
            <a:r>
              <a:rPr lang="en-US" dirty="0" smtClean="0"/>
              <a:t>mask</a:t>
            </a:r>
          </a:p>
          <a:p>
            <a:r>
              <a:rPr lang="en-US" dirty="0" smtClean="0"/>
              <a:t>Use </a:t>
            </a:r>
            <a:r>
              <a:rPr lang="en-US" dirty="0"/>
              <a:t>the Properties panel to feather the </a:t>
            </a:r>
            <a:r>
              <a:rPr lang="en-US" dirty="0" smtClean="0"/>
              <a:t>mask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9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a gradient to a layer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Create a layer </a:t>
            </a:r>
            <a:r>
              <a:rPr lang="en-US" dirty="0" smtClean="0"/>
              <a:t>mask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Gradient </a:t>
            </a:r>
            <a:r>
              <a:rPr lang="en-US" dirty="0" smtClean="0"/>
              <a:t>tool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Gradient picker (on the options bar), select the Black, White </a:t>
            </a:r>
            <a:r>
              <a:rPr lang="en-US" dirty="0" smtClean="0"/>
              <a:t>gradient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Layers panel, verify that the layer mask thumbnail is </a:t>
            </a:r>
            <a:r>
              <a:rPr lang="en-US" dirty="0" smtClean="0"/>
              <a:t>selected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smtClean="0"/>
              <a:t>Drag </a:t>
            </a:r>
            <a:r>
              <a:rPr lang="en-US" dirty="0"/>
              <a:t>across the image to specify the area you want </a:t>
            </a:r>
            <a:r>
              <a:rPr lang="en-US"/>
              <a:t>to </a:t>
            </a:r>
            <a:r>
              <a:rPr lang="en-US" smtClean="0"/>
              <a:t>fade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50253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98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A layer mask</vt:lpstr>
      <vt:lpstr>Mask properties</vt:lpstr>
      <vt:lpstr>Specify soft or feathered edges</vt:lpstr>
      <vt:lpstr>Apply a gradient to a layer mask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2012-10-03T17:04:26Z</dcterms:created>
  <dcterms:modified xsi:type="dcterms:W3CDTF">2012-10-03T17:06:36Z</dcterms:modified>
</cp:coreProperties>
</file>