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7A7B"/>
    <a:srgbClr val="808080"/>
    <a:srgbClr val="92A5A4"/>
    <a:srgbClr val="003399"/>
    <a:srgbClr val="0000FF"/>
    <a:srgbClr val="9900CC"/>
    <a:srgbClr val="8A796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/>
  </p:normalViewPr>
  <p:slideViewPr>
    <p:cSldViewPr snapToGrid="0">
      <p:cViewPr varScale="1">
        <p:scale>
          <a:sx n="92" d="100"/>
          <a:sy n="92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37F5C41-9D4C-4D8C-BA98-FE706B21BF8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8993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847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768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5163" y="0"/>
            <a:ext cx="1905000" cy="65992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7363" cy="65992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347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673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898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312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270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018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5415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6170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46101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6988" y="0"/>
            <a:ext cx="76231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990600"/>
            <a:ext cx="7620000" cy="560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pic>
        <p:nvPicPr>
          <p:cNvPr id="1055" name="Picture 31" descr="ILT PPT sidebar 2008b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22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7" name="GKPageRefBox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9pPr>
    </p:titleStyle>
    <p:bodyStyle>
      <a:lvl1pPr marL="458788" indent="-4587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n"/>
        <a:defRPr sz="3200">
          <a:solidFill>
            <a:srgbClr val="8A7967"/>
          </a:solidFill>
          <a:latin typeface="+mn-lt"/>
          <a:ea typeface="+mn-ea"/>
          <a:cs typeface="+mn-cs"/>
        </a:defRPr>
      </a:lvl1pPr>
      <a:lvl2pPr marL="917575" indent="-3444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–"/>
        <a:defRPr sz="2800">
          <a:solidFill>
            <a:srgbClr val="8A7967"/>
          </a:solidFill>
          <a:latin typeface="+mn-lt"/>
        </a:defRPr>
      </a:lvl2pPr>
      <a:lvl3pPr marL="1435100" indent="-354013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l"/>
        <a:defRPr sz="2400">
          <a:solidFill>
            <a:srgbClr val="8A7967"/>
          </a:solidFill>
          <a:latin typeface="+mn-lt"/>
        </a:defRPr>
      </a:lvl3pPr>
      <a:lvl4pPr marL="1835150" indent="-2365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§"/>
        <a:defRPr sz="2000">
          <a:solidFill>
            <a:srgbClr val="8A7967"/>
          </a:solidFill>
          <a:latin typeface="+mn-lt"/>
        </a:defRPr>
      </a:lvl4pPr>
      <a:lvl5pPr marL="22812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5pPr>
      <a:lvl6pPr marL="27384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6pPr>
      <a:lvl7pPr marL="31956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7pPr>
      <a:lvl8pPr marL="36528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8pPr>
      <a:lvl9pPr marL="41100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Mask Options dialog box</a:t>
            </a:r>
            <a:endParaRPr lang="en-US" dirty="0"/>
          </a:p>
        </p:txBody>
      </p:sp>
      <p:sp>
        <p:nvSpPr>
          <p:cNvPr id="2060" name="PageRef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4968" y="1966796"/>
            <a:ext cx="3535715" cy="238095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saved selection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4165" y="1684593"/>
            <a:ext cx="5646432" cy="2683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7913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Save the current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hangingPunct="0"/>
            <a:r>
              <a:rPr lang="en-US" dirty="0"/>
              <a:t>Choose Select, Save Selection to open the Save Selection dialog </a:t>
            </a:r>
            <a:r>
              <a:rPr lang="en-US" dirty="0" smtClean="0"/>
              <a:t>box, enter </a:t>
            </a:r>
            <a:r>
              <a:rPr lang="en-US" dirty="0"/>
              <a:t>a name for the </a:t>
            </a:r>
            <a:r>
              <a:rPr lang="en-US" dirty="0" smtClean="0"/>
              <a:t>selection, </a:t>
            </a:r>
            <a:r>
              <a:rPr lang="en-US" dirty="0"/>
              <a:t>and click </a:t>
            </a:r>
            <a:r>
              <a:rPr lang="en-US" dirty="0" smtClean="0"/>
              <a:t>OK</a:t>
            </a:r>
            <a:endParaRPr lang="en-US" dirty="0"/>
          </a:p>
          <a:p>
            <a:r>
              <a:rPr lang="en-US" dirty="0" smtClean="0"/>
              <a:t>At </a:t>
            </a:r>
            <a:r>
              <a:rPr lang="en-US" dirty="0"/>
              <a:t>the bottom of the Channels panel, click the “Save selection as channel” </a:t>
            </a:r>
            <a:r>
              <a:rPr lang="en-US" dirty="0" smtClean="0"/>
              <a:t>button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30297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Load a saved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hangingPunct="0"/>
            <a:r>
              <a:rPr lang="en-US" dirty="0" smtClean="0"/>
              <a:t>Choose </a:t>
            </a:r>
            <a:r>
              <a:rPr lang="en-US" dirty="0"/>
              <a:t>Select, Load Selection to open the Load Selection dialog </a:t>
            </a:r>
            <a:r>
              <a:rPr lang="en-US" dirty="0" smtClean="0"/>
              <a:t>box, </a:t>
            </a:r>
            <a:r>
              <a:rPr lang="en-US" dirty="0"/>
              <a:t>select the saved selection you want to </a:t>
            </a:r>
            <a:r>
              <a:rPr lang="en-US" dirty="0" smtClean="0"/>
              <a:t>load, and click OK</a:t>
            </a:r>
            <a:endParaRPr lang="en-US" dirty="0"/>
          </a:p>
          <a:p>
            <a:r>
              <a:rPr lang="en-US" smtClean="0"/>
              <a:t>In </a:t>
            </a:r>
            <a:r>
              <a:rPr lang="en-US" dirty="0"/>
              <a:t>the Channels panel, press Ctrl and click the thumbnail next to the alpha channel you want to load as </a:t>
            </a:r>
            <a:r>
              <a:rPr lang="en-US"/>
              <a:t>a </a:t>
            </a:r>
            <a:r>
              <a:rPr lang="en-US" smtClean="0"/>
              <a:t>selection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1050378"/>
      </p:ext>
    </p:extLst>
  </p:cSld>
  <p:clrMapOvr>
    <a:masterClrMapping/>
  </p:clrMapOvr>
</p:sld>
</file>

<file path=ppt/theme/theme1.xml><?xml version="1.0" encoding="utf-8"?>
<a:theme xmlns:a="http://schemas.openxmlformats.org/drawingml/2006/main" name="ILT Series 2010a">
  <a:themeElements>
    <a:clrScheme name="">
      <a:dk1>
        <a:srgbClr val="000000"/>
      </a:dk1>
      <a:lt1>
        <a:srgbClr val="6699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B8CA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ILT Series 2010a</Template>
  <TotalTime>7</TotalTime>
  <Words>104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Times New Roman</vt:lpstr>
      <vt:lpstr>Arial</vt:lpstr>
      <vt:lpstr>Wingdings</vt:lpstr>
      <vt:lpstr>ILT Series 2010a</vt:lpstr>
      <vt:lpstr>Quick Mask Options dialog box</vt:lpstr>
      <vt:lpstr>A saved selection</vt:lpstr>
      <vt:lpstr>Save the current selection</vt:lpstr>
      <vt:lpstr>Load a saved selection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Hale</dc:creator>
  <cp:lastModifiedBy>Chris Hale</cp:lastModifiedBy>
  <cp:revision>4</cp:revision>
  <dcterms:created xsi:type="dcterms:W3CDTF">2012-10-03T16:56:52Z</dcterms:created>
  <dcterms:modified xsi:type="dcterms:W3CDTF">2012-10-03T17:04:20Z</dcterms:modified>
</cp:coreProperties>
</file>