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FF4FD8-1D85-4ED3-956D-C203221EBD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96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65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46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14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0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2970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29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33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32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5738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332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369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a Smart Filter</a:t>
            </a: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the layer to which you want to apply a Smart Filter is not already a Smart Object layer, select it and choose Filter, Convert for Smart </a:t>
            </a:r>
            <a:r>
              <a:rPr lang="en-US" dirty="0" smtClean="0"/>
              <a:t>Filters</a:t>
            </a:r>
          </a:p>
          <a:p>
            <a:r>
              <a:rPr lang="en-US" dirty="0" smtClean="0"/>
              <a:t>To </a:t>
            </a:r>
            <a:r>
              <a:rPr lang="en-US" dirty="0"/>
              <a:t>apply a Smart Filter, select a Smart Object layer, choose a filter, and specify its </a:t>
            </a:r>
            <a:r>
              <a:rPr lang="en-US" dirty="0" smtClean="0"/>
              <a:t>settings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Filters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53" y="1660698"/>
            <a:ext cx="3542858" cy="318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366385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1</TotalTime>
  <Words>56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Applying a Smart Filter</vt:lpstr>
      <vt:lpstr>Smart Filters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2012-10-03T17:25:45Z</dcterms:created>
  <dcterms:modified xsi:type="dcterms:W3CDTF">2012-10-03T17:26:50Z</dcterms:modified>
</cp:coreProperties>
</file>