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01457A-9128-46F9-9926-4999B8ACD3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314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19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5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954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3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735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4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21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003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171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pitchFamily="34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a Smart Object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943" y="2097578"/>
            <a:ext cx="7057845" cy="256252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a Smart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</a:t>
            </a:r>
            <a:r>
              <a:rPr lang="en-US" dirty="0"/>
              <a:t>the layer or layers you want to </a:t>
            </a:r>
            <a:r>
              <a:rPr lang="en-US" dirty="0" smtClean="0"/>
              <a:t>convert</a:t>
            </a:r>
          </a:p>
          <a:p>
            <a:r>
              <a:rPr lang="en-US" dirty="0" smtClean="0"/>
              <a:t>Choose </a:t>
            </a:r>
            <a:r>
              <a:rPr lang="en-US" dirty="0"/>
              <a:t>Convert to Smart Object from the Layers panel </a:t>
            </a:r>
            <a:r>
              <a:rPr lang="en-US" dirty="0" smtClean="0"/>
              <a:t>menu</a:t>
            </a:r>
          </a:p>
          <a:p>
            <a:r>
              <a:rPr lang="en-US" dirty="0" smtClean="0"/>
              <a:t>The </a:t>
            </a:r>
            <a:r>
              <a:rPr lang="en-US" dirty="0"/>
              <a:t>layers appear as a single Smart Object in the Layers panel, and the Smart Object badge appears on the thumbnail</a:t>
            </a:r>
          </a:p>
        </p:txBody>
      </p:sp>
    </p:spTree>
    <p:extLst>
      <p:ext uri="{BB962C8B-B14F-4D97-AF65-F5344CB8AC3E}">
        <p14:creationId xmlns:p14="http://schemas.microsoft.com/office/powerpoint/2010/main" val="4219740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a vector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/>
              <a:t>Choose File, Place to open the Place dialog </a:t>
            </a:r>
            <a:r>
              <a:rPr lang="en-US" dirty="0" smtClean="0"/>
              <a:t>box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vector file and click </a:t>
            </a:r>
            <a:r>
              <a:rPr lang="en-US" dirty="0" smtClean="0"/>
              <a:t>Place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Click </a:t>
            </a:r>
            <a:r>
              <a:rPr lang="en-US" dirty="0"/>
              <a:t>OK and press Enter to display the placed content as a </a:t>
            </a:r>
            <a:r>
              <a:rPr lang="en-US"/>
              <a:t>Smart </a:t>
            </a:r>
            <a:r>
              <a:rPr lang="en-US" smtClean="0"/>
              <a:t>Object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03718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84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Times New Roman</vt:lpstr>
      <vt:lpstr>Arial</vt:lpstr>
      <vt:lpstr>Wingdings</vt:lpstr>
      <vt:lpstr>ILT Series 2010a</vt:lpstr>
      <vt:lpstr>Scaling a Smart Object</vt:lpstr>
      <vt:lpstr>Convert a Smart Object</vt:lpstr>
      <vt:lpstr>Place a vector file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4</cp:revision>
  <dcterms:created xsi:type="dcterms:W3CDTF">2012-10-03T16:37:54Z</dcterms:created>
  <dcterms:modified xsi:type="dcterms:W3CDTF">2012-10-03T16:39:54Z</dcterms:modified>
</cp:coreProperties>
</file>