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2C4A32-658D-4B08-83A7-1C3D249DF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87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7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4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2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190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8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2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62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24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240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504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layer comp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layer options for the appearance of the </a:t>
            </a:r>
            <a:r>
              <a:rPr lang="en-US" dirty="0" smtClean="0"/>
              <a:t>image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dirty="0"/>
              <a:t>Window, Layer </a:t>
            </a:r>
            <a:r>
              <a:rPr lang="en-US" dirty="0" smtClean="0"/>
              <a:t>Comps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At </a:t>
            </a:r>
            <a:r>
              <a:rPr lang="en-US" dirty="0"/>
              <a:t>the bottom of the panel, click the Create New Layer Comp </a:t>
            </a:r>
            <a:r>
              <a:rPr lang="en-US" dirty="0" smtClean="0"/>
              <a:t>button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Enter </a:t>
            </a:r>
            <a:r>
              <a:rPr lang="en-US" dirty="0"/>
              <a:t>a name for the comp, specify the Layers panel settings you want the comp to use, and click </a:t>
            </a:r>
            <a:r>
              <a:rPr lang="en-US" dirty="0" smtClean="0"/>
              <a:t>OK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Layer Comps panel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53" y="1819506"/>
            <a:ext cx="6309374" cy="314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41263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58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Create a layer comp</vt:lpstr>
      <vt:lpstr>The Layer Comps panel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2012-10-03T16:39:59Z</dcterms:created>
  <dcterms:modified xsi:type="dcterms:W3CDTF">2012-10-03T16:41:51Z</dcterms:modified>
</cp:coreProperties>
</file>