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7D3C8-C23A-4CD4-B525-7D3F058424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743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27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7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19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08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330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65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30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7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90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712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647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Warp text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a type layer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either the </a:t>
            </a:r>
            <a:r>
              <a:rPr lang="en-US" dirty="0"/>
              <a:t>Horizontal or Vertical Type </a:t>
            </a:r>
            <a:r>
              <a:rPr lang="en-US" dirty="0" smtClean="0"/>
              <a:t>tool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On </a:t>
            </a:r>
            <a:r>
              <a:rPr lang="en-US" dirty="0"/>
              <a:t>the options bar, click the Create warped text </a:t>
            </a:r>
            <a:r>
              <a:rPr lang="en-US" dirty="0" smtClean="0"/>
              <a:t>button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From </a:t>
            </a:r>
            <a:r>
              <a:rPr lang="en-US" dirty="0"/>
              <a:t>the Style list, select a warp </a:t>
            </a:r>
            <a:r>
              <a:rPr lang="en-US" dirty="0" smtClean="0"/>
              <a:t>style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Horizontal or </a:t>
            </a:r>
            <a:r>
              <a:rPr lang="en-US" dirty="0" smtClean="0"/>
              <a:t>Vertical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Bend, Horizontal Distortion, and Vertical Distortion </a:t>
            </a:r>
            <a:r>
              <a:rPr lang="en-US" dirty="0" smtClean="0"/>
              <a:t>values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OK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Warp a selection or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Create a selection, or select a </a:t>
            </a:r>
            <a:r>
              <a:rPr lang="en-US" dirty="0" smtClean="0"/>
              <a:t>layer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</a:t>
            </a:r>
            <a:r>
              <a:rPr lang="en-US" dirty="0"/>
              <a:t>Edit, Transform, </a:t>
            </a:r>
            <a:r>
              <a:rPr lang="en-US" dirty="0" smtClean="0"/>
              <a:t>Warp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Apply </a:t>
            </a:r>
            <a:r>
              <a:rPr lang="en-US" dirty="0"/>
              <a:t>a preset </a:t>
            </a:r>
            <a:r>
              <a:rPr lang="en-US" dirty="0" smtClean="0"/>
              <a:t>or custom warp</a:t>
            </a:r>
          </a:p>
          <a:p>
            <a:pPr marL="973137" lvl="1" indent="-514350"/>
            <a:r>
              <a:rPr lang="en-US" dirty="0" smtClean="0"/>
              <a:t>Drag </a:t>
            </a:r>
            <a:r>
              <a:rPr lang="en-US" dirty="0"/>
              <a:t>the grid handles to warp the </a:t>
            </a:r>
            <a:r>
              <a:rPr lang="en-US" dirty="0" smtClean="0"/>
              <a:t>selection</a:t>
            </a:r>
            <a:endParaRPr lang="en-US" dirty="0"/>
          </a:p>
          <a:p>
            <a:pPr marL="973137" lvl="1" indent="-514350" hangingPunct="0"/>
            <a:r>
              <a:rPr lang="en-US" dirty="0" smtClean="0"/>
              <a:t>On </a:t>
            </a:r>
            <a:r>
              <a:rPr lang="en-US" dirty="0"/>
              <a:t>the options bar, select a preset warp from the Warp </a:t>
            </a:r>
            <a:r>
              <a:rPr lang="en-US" dirty="0" smtClean="0"/>
              <a:t>list; to </a:t>
            </a:r>
            <a:r>
              <a:rPr lang="en-US" dirty="0"/>
              <a:t>further customize the preset warp effect, select Custom from the Warp list and drag the grid </a:t>
            </a:r>
            <a:r>
              <a:rPr lang="en-US" dirty="0" smtClean="0"/>
              <a:t>handles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Press </a:t>
            </a:r>
            <a:r>
              <a:rPr lang="en-US" dirty="0"/>
              <a:t>Enter to apply the </a:t>
            </a:r>
            <a:r>
              <a:rPr lang="en-US" dirty="0" smtClean="0"/>
              <a:t>warp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267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Puppet Warp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</a:t>
            </a:r>
            <a:r>
              <a:rPr lang="en-US" dirty="0"/>
              <a:t>Edit, Puppet </a:t>
            </a:r>
            <a:r>
              <a:rPr lang="en-US" dirty="0" smtClean="0"/>
              <a:t>Warp</a:t>
            </a:r>
          </a:p>
          <a:p>
            <a:r>
              <a:rPr lang="en-US" dirty="0" smtClean="0"/>
              <a:t>Click </a:t>
            </a:r>
            <a:r>
              <a:rPr lang="en-US" dirty="0"/>
              <a:t>to place pins </a:t>
            </a:r>
            <a:r>
              <a:rPr lang="en-US" dirty="0" smtClean="0"/>
              <a:t>at </a:t>
            </a:r>
            <a:r>
              <a:rPr lang="en-US" dirty="0"/>
              <a:t>areas you want to transform and </a:t>
            </a:r>
            <a:r>
              <a:rPr lang="en-US" dirty="0" smtClean="0"/>
              <a:t>or to remain fixed</a:t>
            </a:r>
          </a:p>
          <a:p>
            <a:pPr hangingPunct="0"/>
            <a:r>
              <a:rPr lang="en-US" dirty="0" smtClean="0"/>
              <a:t>Drag pins </a:t>
            </a:r>
            <a:r>
              <a:rPr lang="en-US" dirty="0"/>
              <a:t>to transform the </a:t>
            </a:r>
            <a:r>
              <a:rPr lang="en-US" dirty="0" smtClean="0"/>
              <a:t>image</a:t>
            </a:r>
            <a:endParaRPr lang="en-US" dirty="0"/>
          </a:p>
          <a:p>
            <a:pPr hangingPunct="0"/>
            <a:r>
              <a:rPr lang="en-US" dirty="0" smtClean="0"/>
              <a:t>If </a:t>
            </a:r>
            <a:r>
              <a:rPr lang="en-US" dirty="0"/>
              <a:t>desired, rotate the mesh around specific </a:t>
            </a:r>
            <a:r>
              <a:rPr lang="en-US" dirty="0" smtClean="0"/>
              <a:t>points</a:t>
            </a:r>
            <a:endParaRPr lang="en-US" dirty="0"/>
          </a:p>
          <a:p>
            <a:pPr hangingPunct="0"/>
            <a:r>
              <a:rPr lang="en-US" smtClean="0"/>
              <a:t>When </a:t>
            </a:r>
            <a:r>
              <a:rPr lang="en-US" dirty="0"/>
              <a:t>the transformation is finished, press Enter or click the Commit Puppet </a:t>
            </a:r>
            <a:r>
              <a:rPr lang="en-US"/>
              <a:t>Warp </a:t>
            </a:r>
            <a:r>
              <a:rPr lang="en-US" smtClean="0"/>
              <a:t>button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678451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5</TotalTime>
  <Words>175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Times New Roman</vt:lpstr>
      <vt:lpstr>Arial</vt:lpstr>
      <vt:lpstr>Wingdings</vt:lpstr>
      <vt:lpstr>ILT Series 2010a</vt:lpstr>
      <vt:lpstr>Warp text</vt:lpstr>
      <vt:lpstr>Warp a selection or layer</vt:lpstr>
      <vt:lpstr>Use Puppet Warp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4</cp:revision>
  <dcterms:created xsi:type="dcterms:W3CDTF">2012-10-03T17:15:14Z</dcterms:created>
  <dcterms:modified xsi:type="dcterms:W3CDTF">2012-10-03T17:20:50Z</dcterms:modified>
</cp:coreProperties>
</file>