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BC2863-EA99-47A1-9726-4DF4C14D7E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28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2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368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94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9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7201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36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0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45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901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1182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7095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Liquify</a:t>
            </a:r>
            <a:r>
              <a:rPr lang="en-US" dirty="0" smtClean="0"/>
              <a:t> dialog box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420" y="1122970"/>
            <a:ext cx="6414287" cy="49857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2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Wingdings</vt:lpstr>
      <vt:lpstr>ILT Series 2010a</vt:lpstr>
      <vt:lpstr>The Liquify dialog box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2012-10-03T17:20:57Z</dcterms:created>
  <dcterms:modified xsi:type="dcterms:W3CDTF">2012-10-03T17:23:55Z</dcterms:modified>
</cp:coreProperties>
</file>