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FDAC13-AAA3-4A51-8DCE-8F7BA788BF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14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2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7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1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0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034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3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8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96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9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618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Picker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56" y="1763280"/>
            <a:ext cx="5400000" cy="33619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Color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940" y="2273444"/>
            <a:ext cx="5390399" cy="181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65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Eyedropper tool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146" y="1713518"/>
            <a:ext cx="4814286" cy="3557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880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Brush Preset picker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364" y="1479289"/>
            <a:ext cx="3785715" cy="42285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8556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Brush panel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644" y="1107352"/>
            <a:ext cx="3533334" cy="5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75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HUD color picker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91" y="1676716"/>
            <a:ext cx="4285714" cy="33523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60129076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22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Wingdings</vt:lpstr>
      <vt:lpstr>ILT Series 2010a</vt:lpstr>
      <vt:lpstr>The Color Picker dialog box</vt:lpstr>
      <vt:lpstr>The Color panel</vt:lpstr>
      <vt:lpstr>The Eyedropper tool</vt:lpstr>
      <vt:lpstr>The Brush Preset picker</vt:lpstr>
      <vt:lpstr>The Brush panel</vt:lpstr>
      <vt:lpstr>The HUD color picker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3</cp:revision>
  <dcterms:created xsi:type="dcterms:W3CDTF">2012-08-30T02:27:24Z</dcterms:created>
  <dcterms:modified xsi:type="dcterms:W3CDTF">2012-08-30T02:30:02Z</dcterms:modified>
</cp:coreProperties>
</file>