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D080E0A-E42C-45AA-BEB5-C4A02D6F9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472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40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48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096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271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41225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331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377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347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740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2468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0418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a layer’s opacity</a:t>
            </a:r>
            <a:endParaRPr lang="en-US" dirty="0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hangingPunct="0"/>
            <a:r>
              <a:rPr lang="en-US" dirty="0" smtClean="0"/>
              <a:t>Edit </a:t>
            </a:r>
            <a:r>
              <a:rPr lang="en-US" dirty="0"/>
              <a:t>the </a:t>
            </a:r>
            <a:r>
              <a:rPr lang="en-US" dirty="0" smtClean="0"/>
              <a:t>Opacity box</a:t>
            </a:r>
            <a:endParaRPr lang="en-US" dirty="0"/>
          </a:p>
          <a:p>
            <a:pPr hangingPunct="0"/>
            <a:r>
              <a:rPr lang="en-US" dirty="0" smtClean="0"/>
              <a:t>Drag </a:t>
            </a:r>
            <a:r>
              <a:rPr lang="en-US" dirty="0"/>
              <a:t>the Opacity </a:t>
            </a:r>
            <a:r>
              <a:rPr lang="en-US" dirty="0" smtClean="0"/>
              <a:t>slider</a:t>
            </a:r>
          </a:p>
          <a:p>
            <a:pPr hangingPunct="0"/>
            <a:r>
              <a:rPr lang="en-US" dirty="0" smtClean="0"/>
              <a:t>With </a:t>
            </a:r>
            <a:r>
              <a:rPr lang="en-US" dirty="0"/>
              <a:t>the Move tool selected, type a single number to specify opacity in increments of 10</a:t>
            </a:r>
            <a:r>
              <a:rPr lang="en-US" dirty="0" smtClean="0"/>
              <a:t>%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 layer 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US" dirty="0" smtClean="0"/>
              <a:t>In </a:t>
            </a:r>
            <a:r>
              <a:rPr lang="en-US" dirty="0"/>
              <a:t>the Layers panel, click the “Add a layer style” icon and select </a:t>
            </a:r>
            <a:r>
              <a:rPr lang="en-US" dirty="0" smtClean="0"/>
              <a:t>a layer style</a:t>
            </a:r>
          </a:p>
          <a:p>
            <a:pPr hangingPunct="0"/>
            <a:r>
              <a:rPr lang="en-US" dirty="0" smtClean="0"/>
              <a:t>Choose </a:t>
            </a:r>
            <a:r>
              <a:rPr lang="en-US" dirty="0"/>
              <a:t>Layer, Layer </a:t>
            </a:r>
            <a:r>
              <a:rPr lang="en-US" dirty="0" smtClean="0"/>
              <a:t>Style</a:t>
            </a:r>
            <a:endParaRPr lang="en-US" dirty="0"/>
          </a:p>
          <a:p>
            <a:pPr hangingPunct="0"/>
            <a:r>
              <a:rPr lang="en-US" smtClean="0"/>
              <a:t>In </a:t>
            </a:r>
            <a:r>
              <a:rPr lang="en-US" dirty="0"/>
              <a:t>the Layers panel, double-click a pixel-based layer’s thumbnail, or double-click to the right of the layer name for non-pixel-based or </a:t>
            </a:r>
            <a:r>
              <a:rPr lang="en-US"/>
              <a:t>type </a:t>
            </a:r>
            <a:r>
              <a:rPr lang="en-US" smtClean="0"/>
              <a:t>layers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671693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2</TotalTime>
  <Words>82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Times New Roman</vt:lpstr>
      <vt:lpstr>Arial</vt:lpstr>
      <vt:lpstr>Wingdings</vt:lpstr>
      <vt:lpstr>ILT Series 2010a</vt:lpstr>
      <vt:lpstr>Change a layer’s opacity</vt:lpstr>
      <vt:lpstr>Apply layer styles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3</cp:revision>
  <dcterms:created xsi:type="dcterms:W3CDTF">2012-08-30T02:05:08Z</dcterms:created>
  <dcterms:modified xsi:type="dcterms:W3CDTF">2012-08-30T02:08:03Z</dcterms:modified>
</cp:coreProperties>
</file>