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2F0E66A-D2BD-4DB0-8412-AAC53DC301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539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93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10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1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358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198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65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936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637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6398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640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9005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Filter Gallery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697" y="1264139"/>
            <a:ext cx="7157144" cy="43785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Arial</vt:lpstr>
      <vt:lpstr>Wingdings</vt:lpstr>
      <vt:lpstr>ILT Series 2010a</vt:lpstr>
      <vt:lpstr>The Filter Gallery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2012-08-30T02:30:08Z</dcterms:created>
  <dcterms:modified xsi:type="dcterms:W3CDTF">2012-08-30T02:30:53Z</dcterms:modified>
</cp:coreProperties>
</file>