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/>
  </p:normalViewPr>
  <p:slideViewPr>
    <p:cSldViewPr snapToGrid="0">
      <p:cViewPr>
        <p:scale>
          <a:sx n="100" d="100"/>
          <a:sy n="100" d="100"/>
        </p:scale>
        <p:origin x="-1716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C7165DD-A368-459D-84DB-D41803A3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67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19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5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3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9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22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5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0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05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16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619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Box 33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0" fontAlgn="base" hangingPunct="0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0" fontAlgn="base" hangingPunct="0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0" fontAlgn="base" hangingPunct="0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0" fontAlgn="base" hangingPunct="0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0" fontAlgn="base" hangingPunct="0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fontAlgn="base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Photoshop environment</a:t>
            </a:r>
          </a:p>
        </p:txBody>
      </p:sp>
      <p:sp>
        <p:nvSpPr>
          <p:cNvPr id="2051" name="Text Box 10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2114550" y="1817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981" y="1250631"/>
            <a:ext cx="7394528" cy="46511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Hide/show window elements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600" b="1" smtClean="0">
                <a:cs typeface="Times New Roman" pitchFamily="18" charset="0"/>
              </a:rPr>
              <a:t>Standard Mode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>
                <a:cs typeface="Times New Roman" pitchFamily="18" charset="0"/>
              </a:rPr>
              <a:t> Displays image with Tools panel and panel dock</a:t>
            </a:r>
          </a:p>
          <a:p>
            <a:pPr eaLnBrk="1" hangingPunct="1"/>
            <a:r>
              <a:rPr lang="en-US" sz="2600" b="1" smtClean="0">
                <a:cs typeface="Times New Roman" pitchFamily="18" charset="0"/>
              </a:rPr>
              <a:t>Full Screen Mode With Menu Bar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>
                <a:cs typeface="Times New Roman" pitchFamily="18" charset="0"/>
              </a:rPr>
              <a:t> D</a:t>
            </a:r>
            <a:r>
              <a:rPr lang="en-US" sz="2600" smtClean="0"/>
              <a:t>ocument window fills workspace and displays panels; maximizes Photoshop</a:t>
            </a:r>
          </a:p>
          <a:p>
            <a:pPr eaLnBrk="1" hangingPunct="1"/>
            <a:r>
              <a:rPr lang="en-US" sz="2600" b="1" smtClean="0">
                <a:cs typeface="Times New Roman" pitchFamily="18" charset="0"/>
              </a:rPr>
              <a:t>Full Screen Mode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>
                <a:cs typeface="Times New Roman" pitchFamily="18" charset="0"/>
              </a:rPr>
              <a:t> Hides everything but the image</a:t>
            </a:r>
            <a:endParaRPr lang="en-US" sz="2600" smtClean="0"/>
          </a:p>
          <a:p>
            <a:pPr eaLnBrk="1" hangingPunct="1"/>
            <a:r>
              <a:rPr lang="en-US" sz="2600" b="1" smtClean="0">
                <a:cs typeface="Times New Roman" pitchFamily="18" charset="0"/>
              </a:rPr>
              <a:t>Tab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>
                <a:cs typeface="Times New Roman" pitchFamily="18" charset="0"/>
              </a:rPr>
              <a:t> Hides or shows all panels and the options bar</a:t>
            </a:r>
            <a:r>
              <a:rPr lang="en-US" sz="2600" smtClean="0"/>
              <a:t> </a:t>
            </a:r>
          </a:p>
          <a:p>
            <a:pPr eaLnBrk="1" hangingPunct="1"/>
            <a:r>
              <a:rPr lang="en-US" sz="2600" b="1" smtClean="0">
                <a:cs typeface="Times New Roman" pitchFamily="18" charset="0"/>
              </a:rPr>
              <a:t>Shift+Tab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>
                <a:cs typeface="Times New Roman" pitchFamily="18" charset="0"/>
              </a:rPr>
              <a:t> </a:t>
            </a:r>
            <a:r>
              <a:rPr lang="en-US" sz="2600" smtClean="0">
                <a:cs typeface="Arial" charset="0"/>
              </a:rPr>
              <a:t>H</a:t>
            </a:r>
            <a:r>
              <a:rPr lang="en-US" sz="2600" smtClean="0">
                <a:cs typeface="Times New Roman" pitchFamily="18" charset="0"/>
              </a:rPr>
              <a:t>ides or shows all panels except options bar and Tools panel</a:t>
            </a:r>
          </a:p>
          <a:p>
            <a:pPr eaLnBrk="1" hangingPunct="1"/>
            <a:r>
              <a:rPr lang="en-US" sz="2600" b="1" smtClean="0"/>
              <a:t>Ctrl+Tab</a:t>
            </a:r>
            <a:r>
              <a:rPr lang="en-US" sz="2600" smtClean="0"/>
              <a:t> </a:t>
            </a:r>
            <a:r>
              <a:rPr lang="en-US" sz="2600" smtClean="0">
                <a:cs typeface="Arial" charset="0"/>
              </a:rPr>
              <a:t>—</a:t>
            </a:r>
            <a:r>
              <a:rPr lang="en-US" sz="2600" smtClean="0"/>
              <a:t> Switch between open documents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Change Screen Mode menu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130" y="2538730"/>
            <a:ext cx="4819048" cy="11619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Save a workspace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Arrange the panels the way you want them</a:t>
            </a:r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On the options bar, click the Workspace list button and choose New Workspace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Enter a name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Under Capture, specify the components you want to save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Click Save</a:t>
            </a:r>
          </a:p>
          <a:p>
            <a:pPr marL="609600" indent="-609600" eaLnBrk="1" hangingPunct="1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3" name="Rectangle 8"/>
          <p:cNvSpPr>
            <a:spLocks noChangeArrowheads="1"/>
          </p:cNvSpPr>
          <p:nvPr/>
        </p:nvSpPr>
        <p:spPr bwMode="auto">
          <a:xfrm>
            <a:off x="3128963" y="854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1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Docked panels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8"/>
          <a:stretch/>
        </p:blipFill>
        <p:spPr>
          <a:xfrm>
            <a:off x="2655692" y="832092"/>
            <a:ext cx="4402845" cy="59211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T Series 2010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LT Series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LT Series 2010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T Series 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 Series 201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</Template>
  <TotalTime>39</TotalTime>
  <Words>120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ILT Series 2010</vt:lpstr>
      <vt:lpstr>The Photoshop environment</vt:lpstr>
      <vt:lpstr>Hide/show window elements</vt:lpstr>
      <vt:lpstr>The Change Screen Mode menu</vt:lpstr>
      <vt:lpstr>Save a workspace</vt:lpstr>
      <vt:lpstr>Docked panels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 Hale</cp:lastModifiedBy>
  <cp:revision>15</cp:revision>
  <dcterms:created xsi:type="dcterms:W3CDTF">2010-06-18T21:46:02Z</dcterms:created>
  <dcterms:modified xsi:type="dcterms:W3CDTF">2012-09-07T21:49:29Z</dcterms:modified>
</cp:coreProperties>
</file>