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AD858B-9F04-4BBA-9ABF-FCC5DA63A2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5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5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0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08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310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3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4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4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343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9045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32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Toning tools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Dodge tool lightens image areas</a:t>
            </a:r>
          </a:p>
          <a:p>
            <a:r>
              <a:rPr lang="en-US" dirty="0" smtClean="0">
                <a:cs typeface="Times New Roman" pitchFamily="18" charset="0"/>
              </a:rPr>
              <a:t>Burn tool darkens image areas</a:t>
            </a:r>
          </a:p>
          <a:p>
            <a:r>
              <a:rPr lang="en-US" dirty="0" smtClean="0">
                <a:cs typeface="Times New Roman" pitchFamily="18" charset="0"/>
              </a:rPr>
              <a:t>Sponge tool increases or decreases color saturation</a:t>
            </a:r>
            <a:r>
              <a:rPr lang="en-US" dirty="0" smtClean="0"/>
              <a:t> </a:t>
            </a:r>
          </a:p>
          <a:p>
            <a:pPr hangingPunct="0"/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Cloning an image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Clone Stamp </a:t>
            </a:r>
            <a:r>
              <a:rPr lang="en-US" dirty="0" smtClean="0"/>
              <a:t>tool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On </a:t>
            </a:r>
            <a:r>
              <a:rPr lang="en-US" dirty="0"/>
              <a:t>the options bar, specify the tool </a:t>
            </a:r>
            <a:r>
              <a:rPr lang="en-US" dirty="0" smtClean="0"/>
              <a:t>settings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Press </a:t>
            </a:r>
            <a:r>
              <a:rPr lang="en-US" dirty="0"/>
              <a:t>Alt and click the part of the image you want to </a:t>
            </a:r>
            <a:r>
              <a:rPr lang="en-US" dirty="0" smtClean="0"/>
              <a:t>duplicate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Point </a:t>
            </a:r>
            <a:r>
              <a:rPr lang="en-US" dirty="0"/>
              <a:t>to the part of the image where you want to add the sampled image area, and drag to paint the sampled </a:t>
            </a:r>
            <a:r>
              <a:rPr lang="en-US" dirty="0" smtClean="0"/>
              <a:t>area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57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Clone Source panel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211" y="1503623"/>
            <a:ext cx="5820168" cy="431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21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image state as a snapshot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the History panel, click the state that you want to </a:t>
            </a:r>
            <a:r>
              <a:rPr lang="en-US" dirty="0" smtClean="0"/>
              <a:t>save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Open </a:t>
            </a:r>
            <a:r>
              <a:rPr lang="en-US" dirty="0"/>
              <a:t>the New Snapshot dialog </a:t>
            </a:r>
            <a:r>
              <a:rPr lang="en-US" dirty="0" smtClean="0"/>
              <a:t>box:</a:t>
            </a:r>
          </a:p>
          <a:p>
            <a:pPr lvl="1" hangingPunct="0"/>
            <a:r>
              <a:rPr lang="en-US" dirty="0" smtClean="0"/>
              <a:t>Press </a:t>
            </a:r>
            <a:r>
              <a:rPr lang="en-US" dirty="0"/>
              <a:t>Alt and click the Create new snapshot button </a:t>
            </a:r>
            <a:endParaRPr lang="en-US" dirty="0" smtClean="0"/>
          </a:p>
          <a:p>
            <a:pPr lvl="1" hangingPunct="0"/>
            <a:r>
              <a:rPr lang="en-US" dirty="0" smtClean="0"/>
              <a:t>From </a:t>
            </a:r>
            <a:r>
              <a:rPr lang="en-US" dirty="0"/>
              <a:t>the History panel menu, choose New </a:t>
            </a:r>
            <a:r>
              <a:rPr lang="en-US" dirty="0" smtClean="0"/>
              <a:t>Snapshot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Enter a name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which layers to include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881505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8</TotalTime>
  <Words>132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ILT Series 2010a</vt:lpstr>
      <vt:lpstr>Toning tools</vt:lpstr>
      <vt:lpstr>Cloning an image area</vt:lpstr>
      <vt:lpstr>The Clone Source panel</vt:lpstr>
      <vt:lpstr>Save image state as a snapshot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4</cp:revision>
  <dcterms:created xsi:type="dcterms:W3CDTF">2012-08-30T02:14:28Z</dcterms:created>
  <dcterms:modified xsi:type="dcterms:W3CDTF">2012-08-30T02:22:43Z</dcterms:modified>
</cp:coreProperties>
</file>