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3E04BA8-39D1-44FC-B395-87E2C3FCA3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55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709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010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889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703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8988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2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84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11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347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993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1470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Erase a complex background</a:t>
            </a: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the Background Eraser </a:t>
            </a:r>
            <a:r>
              <a:rPr lang="en-US" dirty="0" smtClean="0"/>
              <a:t>tool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Specify </a:t>
            </a:r>
            <a:r>
              <a:rPr lang="en-US" dirty="0"/>
              <a:t>a brush </a:t>
            </a:r>
            <a:r>
              <a:rPr lang="en-US" dirty="0" smtClean="0"/>
              <a:t>size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Specify </a:t>
            </a:r>
            <a:r>
              <a:rPr lang="en-US" dirty="0"/>
              <a:t>the sampling </a:t>
            </a:r>
            <a:r>
              <a:rPr lang="en-US" dirty="0" smtClean="0"/>
              <a:t>type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a </a:t>
            </a:r>
            <a:r>
              <a:rPr lang="en-US" dirty="0" smtClean="0"/>
              <a:t>Limits mode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Specify a Tolerance box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Protect Foreground Color to ensure that you won’t erase colors matching the current foreground </a:t>
            </a:r>
            <a:r>
              <a:rPr lang="en-US" dirty="0" smtClean="0"/>
              <a:t>color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Drag </a:t>
            </a:r>
            <a:r>
              <a:rPr lang="en-US" dirty="0"/>
              <a:t>over the areas containing the background that you want to </a:t>
            </a:r>
            <a:r>
              <a:rPr lang="en-US" dirty="0" smtClean="0"/>
              <a:t>erase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Content-Aware Fill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the area you want to replace with the surrounding </a:t>
            </a:r>
            <a:r>
              <a:rPr lang="en-US" dirty="0" smtClean="0"/>
              <a:t>content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Choose </a:t>
            </a:r>
            <a:r>
              <a:rPr lang="en-US" dirty="0"/>
              <a:t>Edit, Fill, or press Delete or </a:t>
            </a:r>
            <a:r>
              <a:rPr lang="en-US" dirty="0" smtClean="0"/>
              <a:t>Backspace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From </a:t>
            </a:r>
            <a:r>
              <a:rPr lang="en-US" dirty="0"/>
              <a:t>the Use list, </a:t>
            </a:r>
            <a:r>
              <a:rPr lang="en-US"/>
              <a:t>select </a:t>
            </a:r>
            <a:r>
              <a:rPr lang="en-US" smtClean="0"/>
              <a:t>Content-Aware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Click OK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188744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4</TotalTime>
  <Words>86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Erase a complex background</vt:lpstr>
      <vt:lpstr>Using Content-Aware Fill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2012-08-30T02:22:48Z</dcterms:created>
  <dcterms:modified xsi:type="dcterms:W3CDTF">2012-08-30T02:27:14Z</dcterms:modified>
</cp:coreProperties>
</file>