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1" r:id="rId4"/>
    <p:sldId id="26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/>
  </p:normalViewPr>
  <p:slideViewPr>
    <p:cSldViewPr snapToGrid="0">
      <p:cViewPr>
        <p:scale>
          <a:sx n="100" d="100"/>
          <a:sy n="100" d="100"/>
        </p:scale>
        <p:origin x="-171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3C9DF6-6B40-493F-8497-8DE36BC567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55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536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790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253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328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2958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361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821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417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508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1870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2230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Text Box 33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fontAlgn="base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fontAlgn="base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fontAlgn="base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fontAlgn="base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Create a layer from a selection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>
                <a:cs typeface="Times New Roman" pitchFamily="18" charset="0"/>
              </a:rPr>
              <a:t>Select the part of the image you want to move to a new layer</a:t>
            </a:r>
            <a:endParaRPr lang="en-US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>
                <a:cs typeface="Times New Roman" pitchFamily="18" charset="0"/>
              </a:rPr>
              <a:t>Choose Layer, New, Layer via Copy or Layer, New, Layer via Cut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>
                <a:cs typeface="Times New Roman" pitchFamily="18" charset="0"/>
              </a:rPr>
              <a:t>Rename the layer</a:t>
            </a:r>
            <a:endParaRPr lang="en-US"/>
          </a:p>
          <a:p>
            <a:pPr marL="609600" indent="-609600"/>
            <a:endParaRPr lang="en-US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Selected layer in Layers panel</a:t>
            </a:r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8071" name="Rectangle 7"/>
          <p:cNvSpPr>
            <a:spLocks noChangeArrowheads="1"/>
          </p:cNvSpPr>
          <p:nvPr/>
        </p:nvSpPr>
        <p:spPr bwMode="auto">
          <a:xfrm>
            <a:off x="2998788" y="20923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788" y="1303020"/>
            <a:ext cx="3415292" cy="454914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Filling layers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Choose Edit, Fill or press Shift+Backspace; specify a fill color; and click OK</a:t>
            </a:r>
            <a:endParaRPr lang="en-US"/>
          </a:p>
          <a:p>
            <a:r>
              <a:rPr lang="en-US">
                <a:cs typeface="Times New Roman" pitchFamily="18" charset="0"/>
              </a:rPr>
              <a:t>Press Ctrl+Delete or Ctrl+Backspace to fill selection on any layer with background color</a:t>
            </a:r>
            <a:r>
              <a:rPr lang="en-US"/>
              <a:t> </a:t>
            </a:r>
          </a:p>
          <a:p>
            <a:r>
              <a:rPr lang="en-US">
                <a:cs typeface="Times New Roman" pitchFamily="18" charset="0"/>
              </a:rPr>
              <a:t>Press Alt+Delete or Alt+Backspace to fill selection with foreground color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Foreground and background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236" y="2263775"/>
            <a:ext cx="4682370" cy="158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662109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LT Series 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LT Series 2010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LT Series 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</Template>
  <TotalTime>16</TotalTime>
  <Words>88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Times New Roman</vt:lpstr>
      <vt:lpstr>Arial</vt:lpstr>
      <vt:lpstr>Wingdings</vt:lpstr>
      <vt:lpstr>ILT Series 2010</vt:lpstr>
      <vt:lpstr>Create a layer from a selection</vt:lpstr>
      <vt:lpstr>Selected layer in Layers panel</vt:lpstr>
      <vt:lpstr>Filling layers</vt:lpstr>
      <vt:lpstr>Foreground and background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 Hale</cp:lastModifiedBy>
  <cp:revision>7</cp:revision>
  <dcterms:created xsi:type="dcterms:W3CDTF">2010-06-18T21:46:02Z</dcterms:created>
  <dcterms:modified xsi:type="dcterms:W3CDTF">2012-08-30T01:59:17Z</dcterms:modified>
</cp:coreProperties>
</file>