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A7B"/>
    <a:srgbClr val="808080"/>
    <a:srgbClr val="92A5A4"/>
    <a:srgbClr val="003399"/>
    <a:srgbClr val="0000FF"/>
    <a:srgbClr val="9900CC"/>
    <a:srgbClr val="8A79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7365C2-88FE-45FE-BD07-5B717557AB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607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7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5163" y="0"/>
            <a:ext cx="1905000" cy="6599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7363" cy="6599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13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28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918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990600"/>
            <a:ext cx="3733800" cy="560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4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0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88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37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900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626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0"/>
            <a:ext cx="7623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990600"/>
            <a:ext cx="7620000" cy="560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pic>
        <p:nvPicPr>
          <p:cNvPr id="1055" name="Picture 31" descr="ILT PPT sidebar 2008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7" name="GKPageRefBox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8A7967"/>
          </a:solidFill>
          <a:latin typeface="Arial" charset="0"/>
        </a:defRPr>
      </a:lvl9pPr>
    </p:titleStyle>
    <p:bodyStyle>
      <a:lvl1pPr marL="458788" indent="-4587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n"/>
        <a:defRPr sz="3200">
          <a:solidFill>
            <a:srgbClr val="8A7967"/>
          </a:solidFill>
          <a:latin typeface="+mn-lt"/>
          <a:ea typeface="+mn-ea"/>
          <a:cs typeface="+mn-cs"/>
        </a:defRPr>
      </a:lvl1pPr>
      <a:lvl2pPr marL="917575" indent="-34448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–"/>
        <a:defRPr sz="2800">
          <a:solidFill>
            <a:srgbClr val="8A7967"/>
          </a:solidFill>
          <a:latin typeface="+mn-lt"/>
        </a:defRPr>
      </a:lvl2pPr>
      <a:lvl3pPr marL="1435100" indent="-354013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l"/>
        <a:defRPr sz="2400">
          <a:solidFill>
            <a:srgbClr val="8A7967"/>
          </a:solidFill>
          <a:latin typeface="+mn-lt"/>
        </a:defRPr>
      </a:lvl3pPr>
      <a:lvl4pPr marL="1835150" indent="-2365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Font typeface="Wingdings" pitchFamily="2" charset="2"/>
        <a:buChar char="§"/>
        <a:defRPr sz="2000">
          <a:solidFill>
            <a:srgbClr val="8A7967"/>
          </a:solidFill>
          <a:latin typeface="+mn-lt"/>
        </a:defRPr>
      </a:lvl4pPr>
      <a:lvl5pPr marL="22812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5pPr>
      <a:lvl6pPr marL="27384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6pPr>
      <a:lvl7pPr marL="31956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7pPr>
      <a:lvl8pPr marL="36528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8pPr>
      <a:lvl9pPr marL="4110038" indent="-223838" algn="l" rtl="0" eaLnBrk="1" fontAlgn="base" hangingPunct="1">
        <a:spcBef>
          <a:spcPct val="20000"/>
        </a:spcBef>
        <a:spcAft>
          <a:spcPct val="0"/>
        </a:spcAft>
        <a:buClr>
          <a:srgbClr val="597A7B"/>
        </a:buClr>
        <a:buChar char="»"/>
        <a:defRPr>
          <a:solidFill>
            <a:srgbClr val="8A796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PDF slideshow options</a:t>
            </a:r>
            <a:endParaRPr lang="en-US" dirty="0"/>
          </a:p>
        </p:txBody>
      </p:sp>
      <p:sp>
        <p:nvSpPr>
          <p:cNvPr id="2060" name="PageRef"/>
          <p:cNvSpPr txBox="1">
            <a:spLocks noChangeArrowheads="1"/>
          </p:cNvSpPr>
          <p:nvPr/>
        </p:nvSpPr>
        <p:spPr bwMode="auto">
          <a:xfrm>
            <a:off x="0" y="6397625"/>
            <a:ext cx="1085850" cy="365125"/>
          </a:xfrm>
          <a:prstGeom prst="rect">
            <a:avLst/>
          </a:prstGeom>
          <a:solidFill>
            <a:srgbClr val="597A7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433" y="1694930"/>
            <a:ext cx="5671430" cy="30714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a Web gallery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the images you want to </a:t>
            </a:r>
            <a:r>
              <a:rPr lang="en-US" dirty="0" smtClean="0"/>
              <a:t>use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/>
              <a:t>the Output button and select Output to Web or </a:t>
            </a:r>
            <a:r>
              <a:rPr lang="en-US" dirty="0" smtClean="0"/>
              <a:t>PDF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the Output pane, click Web </a:t>
            </a:r>
            <a:r>
              <a:rPr lang="en-US" dirty="0" smtClean="0"/>
              <a:t>Gallery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a </a:t>
            </a:r>
            <a:r>
              <a:rPr lang="en-US" dirty="0" smtClean="0"/>
              <a:t>template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Modify </a:t>
            </a:r>
            <a:r>
              <a:rPr lang="en-US" dirty="0"/>
              <a:t>the options </a:t>
            </a:r>
            <a:r>
              <a:rPr lang="en-US" dirty="0" smtClean="0"/>
              <a:t>as desired</a:t>
            </a:r>
            <a:endParaRPr lang="en-US" dirty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/>
              <a:t>Preview in </a:t>
            </a:r>
            <a:r>
              <a:rPr lang="en-US" dirty="0" smtClean="0"/>
              <a:t>Browser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Select </a:t>
            </a:r>
            <a:r>
              <a:rPr lang="en-US" dirty="0"/>
              <a:t>Save to </a:t>
            </a:r>
            <a:r>
              <a:rPr lang="en-US" dirty="0" smtClean="0"/>
              <a:t>Disk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mtClean="0"/>
              <a:t>Click Browse, select </a:t>
            </a:r>
            <a:r>
              <a:rPr lang="en-US" dirty="0"/>
              <a:t>a </a:t>
            </a:r>
            <a:r>
              <a:rPr lang="en-US" dirty="0" smtClean="0"/>
              <a:t>location, and click Save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212312"/>
      </p:ext>
    </p:extLst>
  </p:cSld>
  <p:clrMapOvr>
    <a:masterClrMapping/>
  </p:clrMapOvr>
</p:sld>
</file>

<file path=ppt/theme/theme1.xml><?xml version="1.0" encoding="utf-8"?>
<a:theme xmlns:a="http://schemas.openxmlformats.org/drawingml/2006/main" name="ILT Series 2010a">
  <a:themeElements>
    <a:clrScheme name="">
      <a:dk1>
        <a:srgbClr val="000000"/>
      </a:dk1>
      <a:lt1>
        <a:srgbClr val="6699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B8CA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ILT Series 2010a</Template>
  <TotalTime>2</TotalTime>
  <Words>59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Times New Roman</vt:lpstr>
      <vt:lpstr>Arial</vt:lpstr>
      <vt:lpstr>Wingdings</vt:lpstr>
      <vt:lpstr>ILT Series 2010a</vt:lpstr>
      <vt:lpstr>PDF slideshow options</vt:lpstr>
      <vt:lpstr>Generate a Web gallery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Hale</dc:creator>
  <cp:lastModifiedBy>Chris Hale</cp:lastModifiedBy>
  <cp:revision>2</cp:revision>
  <dcterms:created xsi:type="dcterms:W3CDTF">2012-08-30T02:46:59Z</dcterms:created>
  <dcterms:modified xsi:type="dcterms:W3CDTF">2012-08-30T02:49:43Z</dcterms:modified>
</cp:coreProperties>
</file>