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/>
  </p:normalViewPr>
  <p:slideViewPr>
    <p:cSldViewPr snapToGrid="0">
      <p:cViewPr>
        <p:scale>
          <a:sx n="100" d="100"/>
          <a:sy n="100" d="100"/>
        </p:scale>
        <p:origin x="-171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9BEA7F-8CFA-45AF-B2B3-4537177175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201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763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64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51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0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7033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00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94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5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1849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9529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17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Text Box 33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fontAlgn="base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fontAlgn="base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fontAlgn="base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fontAlgn="base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Free Transform command</a:t>
            </a:r>
            <a:endParaRPr lang="en-US" dirty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Select the content you want to transform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Choose Edit, Free Transform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Drag the </a:t>
            </a:r>
            <a:r>
              <a:rPr lang="en-US" dirty="0" smtClean="0">
                <a:cs typeface="Times New Roman" pitchFamily="18" charset="0"/>
              </a:rPr>
              <a:t>reference point </a:t>
            </a:r>
            <a:r>
              <a:rPr lang="en-US" dirty="0">
                <a:cs typeface="Times New Roman" pitchFamily="18" charset="0"/>
              </a:rPr>
              <a:t>to specify the point around which the transformation occurs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Transform the item</a:t>
            </a: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>
                <a:cs typeface="Times New Roman" pitchFamily="18" charset="0"/>
              </a:rPr>
              <a:t>Press Enter to apply the transformation, or press Esc to cancel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 the Background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</a:t>
            </a:r>
            <a:r>
              <a:rPr lang="en-US" dirty="0"/>
              <a:t>turn </a:t>
            </a:r>
            <a:r>
              <a:rPr lang="en-US" dirty="0" smtClean="0"/>
              <a:t>the Background layer </a:t>
            </a:r>
            <a:r>
              <a:rPr lang="en-US" dirty="0"/>
              <a:t>into a regular layer, double-click it to open the New Layer dialog </a:t>
            </a:r>
            <a:r>
              <a:rPr lang="en-US" dirty="0" smtClean="0"/>
              <a:t>box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Rename </a:t>
            </a:r>
            <a:r>
              <a:rPr lang="en-US" dirty="0"/>
              <a:t>it (or leave the default name as Layer </a:t>
            </a:r>
            <a:r>
              <a:rPr lang="en-US" dirty="0" smtClean="0"/>
              <a:t>0)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Click 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111138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LT Series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LT Series 2010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LT Series 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</Template>
  <TotalTime>11</TotalTime>
  <Words>81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</vt:lpstr>
      <vt:lpstr>The Free Transform command</vt:lpstr>
      <vt:lpstr>Transform the Background layer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 Hale</cp:lastModifiedBy>
  <cp:revision>6</cp:revision>
  <dcterms:created xsi:type="dcterms:W3CDTF">2010-06-18T21:46:02Z</dcterms:created>
  <dcterms:modified xsi:type="dcterms:W3CDTF">2012-08-30T02:02:16Z</dcterms:modified>
</cp:coreProperties>
</file>