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69EE6C-C413-4880-BB08-B9BF553397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03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5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71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78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232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8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2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941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968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94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options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336" y="2333017"/>
            <a:ext cx="4308279" cy="11035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Refine a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Press </a:t>
            </a:r>
            <a:r>
              <a:rPr lang="en-US" dirty="0"/>
              <a:t>Shift to temporarily activate the “Add to selection” </a:t>
            </a:r>
            <a:r>
              <a:rPr lang="en-US" dirty="0" smtClean="0"/>
              <a:t>button</a:t>
            </a:r>
            <a:endParaRPr lang="en-US" dirty="0"/>
          </a:p>
          <a:p>
            <a:r>
              <a:rPr lang="en-US" dirty="0" smtClean="0"/>
              <a:t>Press </a:t>
            </a:r>
            <a:r>
              <a:rPr lang="en-US" dirty="0"/>
              <a:t>Alt to temporarily activate the “Subtract from selection” </a:t>
            </a:r>
            <a:r>
              <a:rPr lang="en-US" dirty="0" smtClean="0"/>
              <a:t>button</a:t>
            </a:r>
          </a:p>
          <a:p>
            <a:r>
              <a:rPr lang="en-US" dirty="0" smtClean="0"/>
              <a:t>Press </a:t>
            </a:r>
            <a:r>
              <a:rPr lang="en-US" dirty="0" err="1"/>
              <a:t>Shift+Alt</a:t>
            </a:r>
            <a:r>
              <a:rPr lang="en-US" dirty="0"/>
              <a:t> to temporarily activate the “Intersect with selection” </a:t>
            </a:r>
            <a:r>
              <a:rPr lang="en-US" dirty="0" smtClean="0"/>
              <a:t>button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5309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41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Selection options</vt:lpstr>
      <vt:lpstr>Refine a selection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2012-08-30T01:53:27Z</dcterms:created>
  <dcterms:modified xsi:type="dcterms:W3CDTF">2012-08-30T01:55:56Z</dcterms:modified>
</cp:coreProperties>
</file>