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97A7B"/>
    <a:srgbClr val="808080"/>
    <a:srgbClr val="92A5A4"/>
    <a:srgbClr val="003399"/>
    <a:srgbClr val="0000FF"/>
    <a:srgbClr val="9900CC"/>
    <a:srgbClr val="8A7967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/>
  </p:normalViewPr>
  <p:slideViewPr>
    <p:cSldViewPr snapToGrid="0">
      <p:cViewPr varScale="1">
        <p:scale>
          <a:sx n="92" d="100"/>
          <a:sy n="92" d="100"/>
        </p:scale>
        <p:origin x="-134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7172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C32B32A-EAA8-4080-9DEF-217EF19678B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99019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9861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0072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5163" y="0"/>
            <a:ext cx="1905000" cy="65992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0"/>
            <a:ext cx="5567363" cy="65992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7377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0339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420983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5400" y="990600"/>
            <a:ext cx="3733800" cy="5608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81600" y="990600"/>
            <a:ext cx="3733800" cy="5608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74808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70888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34663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065482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2538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630162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96988" y="0"/>
            <a:ext cx="762317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95400" y="990600"/>
            <a:ext cx="7620000" cy="5608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pic>
        <p:nvPicPr>
          <p:cNvPr id="1055" name="Picture 31" descr="ILT PPT sidebar 2008b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92200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57" name="GKPageRefBox"/>
          <p:cNvSpPr txBox="1">
            <a:spLocks noChangeArrowheads="1"/>
          </p:cNvSpPr>
          <p:nvPr/>
        </p:nvSpPr>
        <p:spPr bwMode="auto">
          <a:xfrm>
            <a:off x="0" y="6397625"/>
            <a:ext cx="1085850" cy="365125"/>
          </a:xfrm>
          <a:prstGeom prst="rect">
            <a:avLst/>
          </a:prstGeom>
          <a:solidFill>
            <a:srgbClr val="597A7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 anchor="ctr" anchorCtr="1"/>
          <a:lstStyle/>
          <a:p>
            <a:pPr algn="ctr">
              <a:spcBef>
                <a:spcPct val="50000"/>
              </a:spcBef>
            </a:pPr>
            <a:endParaRPr lang="en-US" sz="2000">
              <a:solidFill>
                <a:srgbClr val="FFFFFF"/>
              </a:solidFill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9pPr>
    </p:titleStyle>
    <p:bodyStyle>
      <a:lvl1pPr marL="458788" indent="-45878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Font typeface="Wingdings" pitchFamily="2" charset="2"/>
        <a:buChar char="n"/>
        <a:defRPr sz="3200">
          <a:solidFill>
            <a:srgbClr val="8A7967"/>
          </a:solidFill>
          <a:latin typeface="+mn-lt"/>
          <a:ea typeface="+mn-ea"/>
          <a:cs typeface="+mn-cs"/>
        </a:defRPr>
      </a:lvl1pPr>
      <a:lvl2pPr marL="917575" indent="-34448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–"/>
        <a:defRPr sz="2800">
          <a:solidFill>
            <a:srgbClr val="8A7967"/>
          </a:solidFill>
          <a:latin typeface="+mn-lt"/>
        </a:defRPr>
      </a:lvl2pPr>
      <a:lvl3pPr marL="1435100" indent="-354013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Font typeface="Wingdings" pitchFamily="2" charset="2"/>
        <a:buChar char="l"/>
        <a:defRPr sz="2400">
          <a:solidFill>
            <a:srgbClr val="8A7967"/>
          </a:solidFill>
          <a:latin typeface="+mn-lt"/>
        </a:defRPr>
      </a:lvl3pPr>
      <a:lvl4pPr marL="1835150" indent="-2365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Font typeface="Wingdings" pitchFamily="2" charset="2"/>
        <a:buChar char="§"/>
        <a:defRPr sz="2000">
          <a:solidFill>
            <a:srgbClr val="8A7967"/>
          </a:solidFill>
          <a:latin typeface="+mn-lt"/>
        </a:defRPr>
      </a:lvl4pPr>
      <a:lvl5pPr marL="22812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5pPr>
      <a:lvl6pPr marL="27384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6pPr>
      <a:lvl7pPr marL="31956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7pPr>
      <a:lvl8pPr marL="36528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8pPr>
      <a:lvl9pPr marL="41100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Cropping an image</a:t>
            </a:r>
            <a:endParaRPr lang="en-US" dirty="0"/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14350" indent="-514350" hangingPunct="0">
              <a:buFont typeface="+mj-lt"/>
              <a:buAutoNum type="arabicPeriod"/>
            </a:pPr>
            <a:r>
              <a:rPr lang="en-US" dirty="0"/>
              <a:t>Select the Crop </a:t>
            </a:r>
            <a:r>
              <a:rPr lang="en-US" dirty="0" smtClean="0"/>
              <a:t>tool</a:t>
            </a:r>
            <a:endParaRPr lang="en-US" dirty="0"/>
          </a:p>
          <a:p>
            <a:pPr marL="514350" indent="-514350" hangingPunct="0">
              <a:buFont typeface="+mj-lt"/>
              <a:buAutoNum type="arabicPeriod"/>
            </a:pPr>
            <a:r>
              <a:rPr lang="en-US" dirty="0" smtClean="0"/>
              <a:t>Adjust </a:t>
            </a:r>
            <a:r>
              <a:rPr lang="en-US" dirty="0"/>
              <a:t>the cropping </a:t>
            </a:r>
            <a:r>
              <a:rPr lang="en-US" dirty="0" smtClean="0"/>
              <a:t>marquee:</a:t>
            </a:r>
          </a:p>
          <a:p>
            <a:pPr marL="973137" lvl="1" indent="-514350" hangingPunct="0"/>
            <a:r>
              <a:rPr lang="en-US" dirty="0" smtClean="0"/>
              <a:t>To </a:t>
            </a:r>
            <a:r>
              <a:rPr lang="en-US" dirty="0"/>
              <a:t>resize the cropping area, drag the </a:t>
            </a:r>
            <a:r>
              <a:rPr lang="en-US" dirty="0" smtClean="0"/>
              <a:t>handles</a:t>
            </a:r>
            <a:endParaRPr lang="en-US" dirty="0"/>
          </a:p>
          <a:p>
            <a:pPr marL="973137" lvl="1" indent="-514350" hangingPunct="0"/>
            <a:r>
              <a:rPr lang="en-US" dirty="0" smtClean="0"/>
              <a:t>To </a:t>
            </a:r>
            <a:r>
              <a:rPr lang="en-US" dirty="0"/>
              <a:t>move the cropping marquee to a different area of the image, drag from within </a:t>
            </a:r>
            <a:r>
              <a:rPr lang="en-US" dirty="0" smtClean="0"/>
              <a:t>it</a:t>
            </a:r>
            <a:endParaRPr lang="en-US" dirty="0"/>
          </a:p>
          <a:p>
            <a:pPr marL="514350" indent="-514350" hangingPunct="0">
              <a:buFont typeface="+mj-lt"/>
              <a:buAutoNum type="arabicPeriod"/>
            </a:pPr>
            <a:r>
              <a:rPr lang="en-US" dirty="0" smtClean="0"/>
              <a:t>To </a:t>
            </a:r>
            <a:r>
              <a:rPr lang="en-US" dirty="0"/>
              <a:t>rotate the cropping marquee, drag from outside </a:t>
            </a:r>
            <a:r>
              <a:rPr lang="en-US" dirty="0" smtClean="0"/>
              <a:t>it</a:t>
            </a:r>
            <a:endParaRPr lang="en-US" dirty="0"/>
          </a:p>
          <a:p>
            <a:pPr marL="514350" indent="-514350" hangingPunct="0">
              <a:buFont typeface="+mj-lt"/>
              <a:buAutoNum type="arabicPeriod"/>
            </a:pPr>
            <a:r>
              <a:rPr lang="en-US" dirty="0" smtClean="0"/>
              <a:t>Press </a:t>
            </a:r>
            <a:r>
              <a:rPr lang="en-US" dirty="0"/>
              <a:t>Enter to </a:t>
            </a:r>
            <a:r>
              <a:rPr lang="en-US" dirty="0" smtClean="0"/>
              <a:t>crop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  <p:sp>
        <p:nvSpPr>
          <p:cNvPr id="2060" name="PageRef"/>
          <p:cNvSpPr txBox="1">
            <a:spLocks noChangeArrowheads="1"/>
          </p:cNvSpPr>
          <p:nvPr/>
        </p:nvSpPr>
        <p:spPr bwMode="auto">
          <a:xfrm>
            <a:off x="0" y="6397625"/>
            <a:ext cx="1085850" cy="365125"/>
          </a:xfrm>
          <a:prstGeom prst="rect">
            <a:avLst/>
          </a:prstGeom>
          <a:solidFill>
            <a:srgbClr val="597A7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 anchor="ctr" anchorCtr="1"/>
          <a:lstStyle/>
          <a:p>
            <a:pPr algn="ctr">
              <a:spcBef>
                <a:spcPct val="50000"/>
              </a:spcBef>
            </a:pPr>
            <a:endParaRPr lang="en-US" sz="2000">
              <a:solidFill>
                <a:srgbClr val="FFFFFF"/>
              </a:solidFill>
              <a:latin typeface="Arial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Rule of Thirds grid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6416" y="1137227"/>
            <a:ext cx="3961905" cy="4809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91982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 an image’s canvas size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hangingPunct="0">
              <a:buFont typeface="+mj-lt"/>
              <a:buAutoNum type="arabicPeriod"/>
            </a:pPr>
            <a:r>
              <a:rPr lang="en-US" dirty="0"/>
              <a:t>Set the background </a:t>
            </a:r>
            <a:r>
              <a:rPr lang="en-US" dirty="0" smtClean="0"/>
              <a:t>color</a:t>
            </a:r>
          </a:p>
          <a:p>
            <a:pPr marL="514350" indent="-514350" hangingPunct="0">
              <a:buFont typeface="+mj-lt"/>
              <a:buAutoNum type="arabicPeriod"/>
            </a:pPr>
            <a:r>
              <a:rPr lang="en-US" dirty="0" smtClean="0"/>
              <a:t>Choose </a:t>
            </a:r>
            <a:r>
              <a:rPr lang="en-US" dirty="0"/>
              <a:t>Image, Canvas </a:t>
            </a:r>
            <a:r>
              <a:rPr lang="en-US" dirty="0" smtClean="0"/>
              <a:t>Size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Under </a:t>
            </a:r>
            <a:r>
              <a:rPr lang="en-US" dirty="0"/>
              <a:t>Anchor, click </a:t>
            </a:r>
            <a:r>
              <a:rPr lang="en-US" dirty="0" smtClean="0"/>
              <a:t>to </a:t>
            </a:r>
            <a:r>
              <a:rPr lang="en-US" dirty="0"/>
              <a:t>specify the direction in which the canvas size will </a:t>
            </a:r>
            <a:r>
              <a:rPr lang="en-US" dirty="0" smtClean="0"/>
              <a:t>expand</a:t>
            </a:r>
          </a:p>
          <a:p>
            <a:pPr marL="514350" indent="-514350" hangingPunct="0">
              <a:buFont typeface="+mj-lt"/>
              <a:buAutoNum type="arabicPeriod"/>
            </a:pPr>
            <a:r>
              <a:rPr lang="en-US" dirty="0" smtClean="0"/>
              <a:t>Edit </a:t>
            </a:r>
            <a:r>
              <a:rPr lang="en-US" dirty="0"/>
              <a:t>the Width and Height boxes to specify the new values </a:t>
            </a:r>
            <a:endParaRPr lang="en-US" dirty="0" smtClean="0"/>
          </a:p>
          <a:p>
            <a:pPr marL="514350" indent="-514350" hangingPunct="0">
              <a:buFont typeface="+mj-lt"/>
              <a:buAutoNum type="arabicPeriod"/>
            </a:pPr>
            <a:r>
              <a:rPr lang="en-US" dirty="0" smtClean="0"/>
              <a:t>From </a:t>
            </a:r>
            <a:r>
              <a:rPr lang="en-US" dirty="0"/>
              <a:t>the Canvas extension color list, specify the color you </a:t>
            </a:r>
            <a:r>
              <a:rPr lang="en-US" dirty="0" smtClean="0"/>
              <a:t>to use</a:t>
            </a:r>
          </a:p>
          <a:p>
            <a:pPr marL="514350" indent="-514350" hangingPunct="0">
              <a:buFont typeface="+mj-lt"/>
              <a:buAutoNum type="arabicPeriod"/>
            </a:pPr>
            <a:r>
              <a:rPr lang="en-US" dirty="0" smtClean="0"/>
              <a:t>Click OK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3272202"/>
      </p:ext>
    </p:extLst>
  </p:cSld>
  <p:clrMapOvr>
    <a:masterClrMapping/>
  </p:clrMapOvr>
</p:sld>
</file>

<file path=ppt/theme/theme1.xml><?xml version="1.0" encoding="utf-8"?>
<a:theme xmlns:a="http://schemas.openxmlformats.org/drawingml/2006/main" name="ILT Series 2010a">
  <a:themeElements>
    <a:clrScheme name="">
      <a:dk1>
        <a:srgbClr val="000000"/>
      </a:dk1>
      <a:lt1>
        <a:srgbClr val="6699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B8CA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ILT Series 2010a</Template>
  <TotalTime>4</TotalTime>
  <Words>112</Words>
  <Application>Microsoft Office PowerPoint</Application>
  <PresentationFormat>On-screen Show (4:3)</PresentationFormat>
  <Paragraphs>15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Times New Roman</vt:lpstr>
      <vt:lpstr>Arial</vt:lpstr>
      <vt:lpstr>Wingdings</vt:lpstr>
      <vt:lpstr>ILT Series 2010a</vt:lpstr>
      <vt:lpstr>Cropping an image</vt:lpstr>
      <vt:lpstr>The Rule of Thirds grid</vt:lpstr>
      <vt:lpstr>Change an image’s canvas size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 Hale</dc:creator>
  <cp:lastModifiedBy>Chris Hale</cp:lastModifiedBy>
  <cp:revision>2</cp:revision>
  <dcterms:created xsi:type="dcterms:W3CDTF">2012-08-30T02:33:45Z</dcterms:created>
  <dcterms:modified xsi:type="dcterms:W3CDTF">2012-08-30T02:38:29Z</dcterms:modified>
</cp:coreProperties>
</file>