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4D1EAC-1C1C-41DD-A214-588C70F0E5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7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1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1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8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27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8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70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35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3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82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347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Image Size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 descr="Description: image size db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556" y="1432646"/>
            <a:ext cx="4750000" cy="4333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>
                <a:sym typeface="Symbol"/>
              </a:rPr>
              <a:t>In the Image Size dialog box, check Resample Image, then specify one of the following:</a:t>
            </a:r>
          </a:p>
          <a:p>
            <a:pPr lvl="1" hangingPunct="0"/>
            <a:r>
              <a:rPr lang="en-US" dirty="0" smtClean="0"/>
              <a:t>The </a:t>
            </a:r>
            <a:r>
              <a:rPr lang="en-US" dirty="0"/>
              <a:t>pixel </a:t>
            </a:r>
            <a:r>
              <a:rPr lang="en-US" dirty="0" smtClean="0"/>
              <a:t>dimensions</a:t>
            </a:r>
          </a:p>
          <a:p>
            <a:pPr lvl="1" hangingPunct="0"/>
            <a:r>
              <a:rPr lang="en-US" dirty="0" smtClean="0"/>
              <a:t>The </a:t>
            </a:r>
            <a:r>
              <a:rPr lang="en-US" dirty="0"/>
              <a:t>Width, Height, and </a:t>
            </a:r>
            <a:r>
              <a:rPr lang="en-US" dirty="0" smtClean="0"/>
              <a:t>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990270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34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The Image Size dialog box</vt:lpstr>
      <vt:lpstr>Resampling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2012-08-30T02:31:30Z</dcterms:created>
  <dcterms:modified xsi:type="dcterms:W3CDTF">2012-08-30T02:33:38Z</dcterms:modified>
</cp:coreProperties>
</file>