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/>
  </p:normalViewPr>
  <p:slideViewPr>
    <p:cSldViewPr snapToGrid="0">
      <p:cViewPr>
        <p:scale>
          <a:sx n="100" d="100"/>
          <a:sy n="100" d="100"/>
        </p:scale>
        <p:origin x="-1716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0CA1F4-E2C8-4345-910A-F7C00F2FC4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25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3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26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2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34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67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92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76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7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73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761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65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fontAlgn="base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type layers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Select the Horizontal Type tool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Click where you want to add text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On the options bar, specify formatting options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Select a text color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Type to add text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</a:t>
            </a:r>
            <a:r>
              <a:rPr lang="en-US" dirty="0"/>
              <a:t>pecify further formatting options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Click the “Commit any current edits” button</a:t>
            </a:r>
            <a:endParaRPr lang="en-US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Type </a:t>
            </a:r>
            <a:r>
              <a:rPr lang="en-US" dirty="0" smtClean="0"/>
              <a:t>tool’s options bar</a:t>
            </a:r>
            <a:endParaRPr lang="en-US" dirty="0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2081213" y="2541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07" y="2020252"/>
            <a:ext cx="7392939" cy="19979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Character panel</a:t>
            </a: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2473325" y="241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210" y="1635441"/>
            <a:ext cx="6217932" cy="37810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paragraph style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902" y="1883727"/>
            <a:ext cx="7276191" cy="3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8441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T Seri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LT Serie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T Serie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</Template>
  <TotalTime>11</TotalTime>
  <Words>56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ILT Series 2010</vt:lpstr>
      <vt:lpstr>Create type layers</vt:lpstr>
      <vt:lpstr>The Type tool’s options bar</vt:lpstr>
      <vt:lpstr>The Character panel</vt:lpstr>
      <vt:lpstr>Creating a paragraph style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 Hale</cp:lastModifiedBy>
  <cp:revision>7</cp:revision>
  <dcterms:created xsi:type="dcterms:W3CDTF">2010-06-18T21:46:02Z</dcterms:created>
  <dcterms:modified xsi:type="dcterms:W3CDTF">2012-09-07T21:51:42Z</dcterms:modified>
</cp:coreProperties>
</file>