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60065D2-3A80-457F-8601-622B6E5F75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9908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228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642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024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059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6020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357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460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882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7348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4848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5606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Collections panel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538" y="1806171"/>
            <a:ext cx="4800000" cy="241904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Smart Collection dialog box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447" y="1761542"/>
            <a:ext cx="5561905" cy="338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00086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0</TotalTime>
  <Words>8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Times New Roman</vt:lpstr>
      <vt:lpstr>Arial</vt:lpstr>
      <vt:lpstr>Wingdings</vt:lpstr>
      <vt:lpstr>ILT Series 2010a</vt:lpstr>
      <vt:lpstr>The Collections panel</vt:lpstr>
      <vt:lpstr>The Smart Collection dialog box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2</cp:revision>
  <dcterms:created xsi:type="dcterms:W3CDTF">2012-08-30T02:45:57Z</dcterms:created>
  <dcterms:modified xsi:type="dcterms:W3CDTF">2012-08-30T02:46:49Z</dcterms:modified>
</cp:coreProperties>
</file>