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83DAE2-C0C4-4C3C-8C78-864B132AC7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850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49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581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44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04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950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07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38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6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0418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324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8942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Preset Manager dialog box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715" y="1089572"/>
            <a:ext cx="7404763" cy="51666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options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00" y="2417126"/>
            <a:ext cx="7392939" cy="97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448379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7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The Preset Manager dialog box</vt:lpstr>
      <vt:lpstr>Tool options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2012-08-30T01:48:07Z</dcterms:created>
  <dcterms:modified xsi:type="dcterms:W3CDTF">2012-08-30T01:50:25Z</dcterms:modified>
</cp:coreProperties>
</file>