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C5DB21-983A-4001-B515-826971A60E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0352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21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62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27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1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647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88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59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31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928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3271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6779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Metadata panel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141" y="1230774"/>
            <a:ext cx="3514286" cy="49428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Filter panel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529" y="1913976"/>
            <a:ext cx="3600000" cy="245714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14206044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1</TotalTime>
  <Words>6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The Metadata panel</vt:lpstr>
      <vt:lpstr>The Filter panel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2012-08-30T02:44:39Z</dcterms:created>
  <dcterms:modified xsi:type="dcterms:W3CDTF">2012-08-30T02:45:53Z</dcterms:modified>
</cp:coreProperties>
</file>