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15620" autoAdjust="0"/>
    <p:restoredTop sz="94660"/>
  </p:normalViewPr>
  <p:slideViewPr>
    <p:cSldViewPr snapToGrid="0">
      <p:cViewPr>
        <p:scale>
          <a:sx n="100" d="100"/>
          <a:sy n="100" d="100"/>
        </p:scale>
        <p:origin x="-171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1028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C733F6D-DA46-4B32-8231-F7BAF7804F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768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020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076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60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433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5711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861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353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304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287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5396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8808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Text Box 33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9pPr>
    </p:titleStyle>
    <p:bodyStyle>
      <a:lvl1pPr marL="458788" indent="-458788" algn="l" rtl="0" fontAlgn="base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fontAlgn="base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fontAlgn="base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fontAlgn="base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fontAlgn="base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fontAlgn="base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fontAlgn="base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fontAlgn="base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fontAlgn="base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Repair a red-eye defect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dirty="0">
                <a:cs typeface="Times New Roman" pitchFamily="18" charset="0"/>
              </a:rPr>
              <a:t>Select the Red Eye tool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>
                <a:cs typeface="Times New Roman" pitchFamily="18" charset="0"/>
              </a:rPr>
              <a:t>Specify Red Eye settings on the options bar</a:t>
            </a:r>
            <a:endParaRPr lang="en-US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>
                <a:cs typeface="Times New Roman" pitchFamily="18" charset="0"/>
              </a:rPr>
              <a:t>Click each affected eye</a:t>
            </a:r>
            <a:endParaRPr lang="en-US" dirty="0"/>
          </a:p>
          <a:p>
            <a:pPr marL="609600" indent="-609600"/>
            <a:endParaRPr lang="en-US" dirty="0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LT Series 2010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LT Series 201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LT Series 2010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LT Series 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</Template>
  <TotalTime>8</TotalTime>
  <Words>21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Times New Roman</vt:lpstr>
      <vt:lpstr>Arial</vt:lpstr>
      <vt:lpstr>Wingdings</vt:lpstr>
      <vt:lpstr>ILT Series 2010</vt:lpstr>
      <vt:lpstr>Repair a red-eye defect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 Hale</cp:lastModifiedBy>
  <cp:revision>6</cp:revision>
  <dcterms:created xsi:type="dcterms:W3CDTF">2010-06-18T21:46:02Z</dcterms:created>
  <dcterms:modified xsi:type="dcterms:W3CDTF">2012-08-30T02:14:21Z</dcterms:modified>
</cp:coreProperties>
</file>