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7A7B"/>
    <a:srgbClr val="808080"/>
    <a:srgbClr val="92A5A4"/>
    <a:srgbClr val="003399"/>
    <a:srgbClr val="0000FF"/>
    <a:srgbClr val="9900CC"/>
    <a:srgbClr val="8A79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/>
  </p:normalViewPr>
  <p:slideViewPr>
    <p:cSldViewPr snapToGrid="0"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F5181EF-D9AB-48B1-859F-23956A45FD4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2571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762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80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5163" y="0"/>
            <a:ext cx="1905000" cy="6599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7363" cy="6599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308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593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11572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475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349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664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115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12978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98930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6988" y="0"/>
            <a:ext cx="76231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990600"/>
            <a:ext cx="7620000" cy="560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pic>
        <p:nvPicPr>
          <p:cNvPr id="1055" name="Picture 31" descr="ILT PPT sidebar 2008b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22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7" name="GKPageRefBox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9pPr>
    </p:titleStyle>
    <p:bodyStyle>
      <a:lvl1pPr marL="458788" indent="-4587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n"/>
        <a:defRPr sz="3200">
          <a:solidFill>
            <a:srgbClr val="8A7967"/>
          </a:solidFill>
          <a:latin typeface="+mn-lt"/>
          <a:ea typeface="+mn-ea"/>
          <a:cs typeface="+mn-cs"/>
        </a:defRPr>
      </a:lvl1pPr>
      <a:lvl2pPr marL="917575" indent="-3444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–"/>
        <a:defRPr sz="2800">
          <a:solidFill>
            <a:srgbClr val="8A7967"/>
          </a:solidFill>
          <a:latin typeface="+mn-lt"/>
        </a:defRPr>
      </a:lvl2pPr>
      <a:lvl3pPr marL="1435100" indent="-354013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l"/>
        <a:defRPr sz="2400">
          <a:solidFill>
            <a:srgbClr val="8A7967"/>
          </a:solidFill>
          <a:latin typeface="+mn-lt"/>
        </a:defRPr>
      </a:lvl3pPr>
      <a:lvl4pPr marL="1835150" indent="-2365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§"/>
        <a:defRPr sz="2000">
          <a:solidFill>
            <a:srgbClr val="8A7967"/>
          </a:solidFill>
          <a:latin typeface="+mn-lt"/>
        </a:defRPr>
      </a:lvl4pPr>
      <a:lvl5pPr marL="22812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5pPr>
      <a:lvl6pPr marL="27384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6pPr>
      <a:lvl7pPr marL="31956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7pPr>
      <a:lvl8pPr marL="36528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8pPr>
      <a:lvl9pPr marL="41100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Modify marquee selections</a:t>
            </a:r>
            <a:endParaRPr lang="en-US" dirty="0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hangingPunct="0"/>
            <a:r>
              <a:rPr lang="en-US" dirty="0"/>
              <a:t>To constrain a selection to a perfect square or circle, press Shift as you </a:t>
            </a:r>
            <a:r>
              <a:rPr lang="en-US" dirty="0" smtClean="0"/>
              <a:t>drag</a:t>
            </a:r>
            <a:endParaRPr lang="en-US" dirty="0"/>
          </a:p>
          <a:p>
            <a:r>
              <a:rPr lang="en-US" dirty="0" smtClean="0"/>
              <a:t>To </a:t>
            </a:r>
            <a:r>
              <a:rPr lang="en-US" dirty="0"/>
              <a:t>select from the center outward, press Alt as you </a:t>
            </a:r>
            <a:r>
              <a:rPr lang="en-US" dirty="0" smtClean="0"/>
              <a:t>drag</a:t>
            </a:r>
          </a:p>
          <a:p>
            <a:r>
              <a:rPr lang="en-US" dirty="0" smtClean="0"/>
              <a:t>To </a:t>
            </a:r>
            <a:r>
              <a:rPr lang="en-US" dirty="0"/>
              <a:t>move the marquee as you create it, press Spacebar as you </a:t>
            </a:r>
            <a:r>
              <a:rPr lang="en-US" dirty="0" smtClean="0"/>
              <a:t>drag</a:t>
            </a:r>
            <a:endParaRPr lang="en-US" dirty="0"/>
          </a:p>
          <a:p>
            <a:endParaRPr lang="en-US" dirty="0"/>
          </a:p>
        </p:txBody>
      </p:sp>
      <p:sp>
        <p:nvSpPr>
          <p:cNvPr id="2060" name="PageRef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Selection tool options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691" y="2103236"/>
            <a:ext cx="7392939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246560"/>
      </p:ext>
    </p:extLst>
  </p:cSld>
  <p:clrMapOvr>
    <a:masterClrMapping/>
  </p:clrMapOvr>
</p:sld>
</file>

<file path=ppt/theme/theme1.xml><?xml version="1.0" encoding="utf-8"?>
<a:theme xmlns:a="http://schemas.openxmlformats.org/drawingml/2006/main" name="ILT Series 2010a">
  <a:themeElements>
    <a:clrScheme name="">
      <a:dk1>
        <a:srgbClr val="000000"/>
      </a:dk1>
      <a:lt1>
        <a:srgbClr val="6699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B8CA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ILT Series 2010a</Template>
  <TotalTime>1</TotalTime>
  <Words>49</Words>
  <Application>Microsoft Office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Times New Roman</vt:lpstr>
      <vt:lpstr>Arial</vt:lpstr>
      <vt:lpstr>Wingdings</vt:lpstr>
      <vt:lpstr>ILT Series 2010a</vt:lpstr>
      <vt:lpstr>Modify marquee selections</vt:lpstr>
      <vt:lpstr>Quick Selection tool options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Hale</dc:creator>
  <cp:lastModifiedBy>Chris Hale</cp:lastModifiedBy>
  <cp:revision>2</cp:revision>
  <dcterms:created xsi:type="dcterms:W3CDTF">2012-08-30T01:51:42Z</dcterms:created>
  <dcterms:modified xsi:type="dcterms:W3CDTF">2012-08-30T01:53:17Z</dcterms:modified>
</cp:coreProperties>
</file>