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131F7C-3CC7-400D-BAC6-DF47B142A4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25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7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00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9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3003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8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41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1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072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516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340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Curves adjustment layer options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456" y="1129029"/>
            <a:ext cx="4085715" cy="50857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Wingdings</vt:lpstr>
      <vt:lpstr>ILT Series 2010a</vt:lpstr>
      <vt:lpstr>Curves adjustment layer options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2012-08-30T02:11:43Z</dcterms:created>
  <dcterms:modified xsi:type="dcterms:W3CDTF">2012-08-30T02:13:01Z</dcterms:modified>
</cp:coreProperties>
</file>