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7A7B"/>
    <a:srgbClr val="808080"/>
    <a:srgbClr val="92A5A4"/>
    <a:srgbClr val="003399"/>
    <a:srgbClr val="0000FF"/>
    <a:srgbClr val="9900CC"/>
    <a:srgbClr val="8A79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B016742-7A7D-419A-ABD6-570AAAABDDF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4423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2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904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5163" y="0"/>
            <a:ext cx="1905000" cy="6599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7363" cy="6599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542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172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36872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107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789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065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3965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15246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50587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6988" y="0"/>
            <a:ext cx="76231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990600"/>
            <a:ext cx="7620000" cy="560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pic>
        <p:nvPicPr>
          <p:cNvPr id="1055" name="Picture 31" descr="ILT PPT sidebar 2008b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2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7" name="GKPageRefBox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9pPr>
    </p:titleStyle>
    <p:bodyStyle>
      <a:lvl1pPr marL="458788" indent="-4587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n"/>
        <a:defRPr sz="3200">
          <a:solidFill>
            <a:srgbClr val="8A7967"/>
          </a:solidFill>
          <a:latin typeface="+mn-lt"/>
          <a:ea typeface="+mn-ea"/>
          <a:cs typeface="+mn-cs"/>
        </a:defRPr>
      </a:lvl1pPr>
      <a:lvl2pPr marL="917575" indent="-3444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–"/>
        <a:defRPr sz="2800">
          <a:solidFill>
            <a:srgbClr val="8A7967"/>
          </a:solidFill>
          <a:latin typeface="+mn-lt"/>
        </a:defRPr>
      </a:lvl2pPr>
      <a:lvl3pPr marL="1435100" indent="-354013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l"/>
        <a:defRPr sz="2400">
          <a:solidFill>
            <a:srgbClr val="8A7967"/>
          </a:solidFill>
          <a:latin typeface="+mn-lt"/>
        </a:defRPr>
      </a:lvl3pPr>
      <a:lvl4pPr marL="1835150" indent="-2365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§"/>
        <a:defRPr sz="2000">
          <a:solidFill>
            <a:srgbClr val="8A7967"/>
          </a:solidFill>
          <a:latin typeface="+mn-lt"/>
        </a:defRPr>
      </a:lvl4pPr>
      <a:lvl5pPr marL="22812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5pPr>
      <a:lvl6pPr marL="27384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6pPr>
      <a:lvl7pPr marL="31956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7pPr>
      <a:lvl8pPr marL="36528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8pPr>
      <a:lvl9pPr marL="41100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Adjustments panel</a:t>
            </a:r>
            <a:endParaRPr lang="en-US" dirty="0"/>
          </a:p>
        </p:txBody>
      </p:sp>
      <p:sp>
        <p:nvSpPr>
          <p:cNvPr id="2060" name="PageRef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0414" y="2109671"/>
            <a:ext cx="4228572" cy="228571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History panel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0542" y="1975369"/>
            <a:ext cx="5989332" cy="2116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249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histogram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153" y="1131829"/>
            <a:ext cx="6821438" cy="5426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018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 point tools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8963" y="2344102"/>
            <a:ext cx="5486411" cy="154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971759"/>
      </p:ext>
    </p:extLst>
  </p:cSld>
  <p:clrMapOvr>
    <a:masterClrMapping/>
  </p:clrMapOvr>
</p:sld>
</file>

<file path=ppt/theme/theme1.xml><?xml version="1.0" encoding="utf-8"?>
<a:theme xmlns:a="http://schemas.openxmlformats.org/drawingml/2006/main" name="ILT Series 2010a">
  <a:themeElements>
    <a:clrScheme name="">
      <a:dk1>
        <a:srgbClr val="000000"/>
      </a:dk1>
      <a:lt1>
        <a:srgbClr val="6699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B8CA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ILT Series 2010a</Template>
  <TotalTime>2</TotalTime>
  <Words>11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Times New Roman</vt:lpstr>
      <vt:lpstr>Arial</vt:lpstr>
      <vt:lpstr>Wingdings</vt:lpstr>
      <vt:lpstr>ILT Series 2010a</vt:lpstr>
      <vt:lpstr>The Adjustments panel</vt:lpstr>
      <vt:lpstr>The History panel</vt:lpstr>
      <vt:lpstr>The histogram</vt:lpstr>
      <vt:lpstr>Target point tools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Hale</dc:creator>
  <cp:lastModifiedBy>Chris Hale</cp:lastModifiedBy>
  <cp:revision>3</cp:revision>
  <dcterms:created xsi:type="dcterms:W3CDTF">2012-08-30T02:09:23Z</dcterms:created>
  <dcterms:modified xsi:type="dcterms:W3CDTF">2012-08-30T02:11:35Z</dcterms:modified>
</cp:coreProperties>
</file>