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A131AE-9973-427B-99AF-7BE30C7081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60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7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8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4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9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599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3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1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6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82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7127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857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Save As dialog box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615" y="1225550"/>
            <a:ext cx="4213860" cy="48641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an image for Web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Choose File, Save for Web</a:t>
            </a:r>
            <a:endParaRPr lang="en-US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From the Preset list, select a named collection of settings to optimize the image</a:t>
            </a:r>
            <a:endParaRPr lang="en-US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Specify any additional settings you want to use</a:t>
            </a:r>
            <a:endParaRPr lang="en-US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>
                <a:cs typeface="Times New Roman" pitchFamily="18" charset="0"/>
              </a:rPr>
              <a:t>Click Save, enter a name in the Save As box, and click Save</a:t>
            </a:r>
            <a:endParaRPr lang="en-US" dirty="0" smtClean="0"/>
          </a:p>
          <a:p>
            <a:pPr marL="609600" indent="-609600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187031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4</TotalTime>
  <Words>55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The Save As dialog box</vt:lpstr>
      <vt:lpstr>Save an image for Web use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Save As dialog box</dc:title>
  <dc:creator>Chris Hale</dc:creator>
  <cp:lastModifiedBy>Chris Hale</cp:lastModifiedBy>
  <cp:revision>2</cp:revision>
  <dcterms:created xsi:type="dcterms:W3CDTF">2012-08-30T01:37:40Z</dcterms:created>
  <dcterms:modified xsi:type="dcterms:W3CDTF">2012-08-30T01:42:16Z</dcterms:modified>
</cp:coreProperties>
</file>