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04ECDC-198D-47D6-92B0-C03738FDB9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32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8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10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2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8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15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30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5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67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65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937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62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Adobe Bridge Photo Downloader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675" y="1187882"/>
            <a:ext cx="6585715" cy="49071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Navigate files with Bridge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 the </a:t>
            </a:r>
            <a:r>
              <a:rPr lang="en-US" dirty="0"/>
              <a:t>Folders </a:t>
            </a:r>
            <a:r>
              <a:rPr lang="en-US" dirty="0" smtClean="0"/>
              <a:t>tab, navigate by </a:t>
            </a:r>
            <a:r>
              <a:rPr lang="en-US" dirty="0"/>
              <a:t>using the tree </a:t>
            </a:r>
            <a:r>
              <a:rPr lang="en-US" dirty="0" smtClean="0"/>
              <a:t>view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a workspace </a:t>
            </a:r>
            <a:r>
              <a:rPr lang="en-US" dirty="0" smtClean="0"/>
              <a:t>option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Drag </a:t>
            </a:r>
            <a:r>
              <a:rPr lang="en-US" dirty="0"/>
              <a:t>the Thumbnail </a:t>
            </a:r>
            <a:r>
              <a:rPr lang="en-US" dirty="0" smtClean="0"/>
              <a:t>slider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thumbnails </a:t>
            </a:r>
            <a:r>
              <a:rPr lang="en-US" dirty="0"/>
              <a:t>to display a preview and </a:t>
            </a:r>
            <a:r>
              <a:rPr lang="en-US" dirty="0" smtClean="0"/>
              <a:t>metadata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/>
              <a:t>a view </a:t>
            </a:r>
            <a:r>
              <a:rPr lang="en-US" dirty="0" smtClean="0"/>
              <a:t>button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open a file, </a:t>
            </a:r>
            <a:r>
              <a:rPr lang="en-US" dirty="0" smtClean="0"/>
              <a:t>double-click </a:t>
            </a:r>
            <a:r>
              <a:rPr lang="en-US" dirty="0"/>
              <a:t>its thumbnail </a:t>
            </a:r>
            <a:r>
              <a:rPr lang="en-US" dirty="0" smtClean="0"/>
              <a:t>or </a:t>
            </a:r>
            <a:r>
              <a:rPr lang="en-US" dirty="0"/>
              <a:t>right-click it, choose Open With, and choose an </a:t>
            </a:r>
            <a:r>
              <a:rPr lang="en-US" dirty="0" smtClean="0"/>
              <a:t>application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342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Adobe Bridge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818" y="1163289"/>
            <a:ext cx="7394528" cy="452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04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Mode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11" y="1214293"/>
            <a:ext cx="7438172" cy="41835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37344996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5</TotalTime>
  <Words>63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 New Roman</vt:lpstr>
      <vt:lpstr>Arial</vt:lpstr>
      <vt:lpstr>Wingdings</vt:lpstr>
      <vt:lpstr>ILT Series 2010a</vt:lpstr>
      <vt:lpstr>Adobe Bridge Photo Downloader</vt:lpstr>
      <vt:lpstr>Navigate files with Bridge</vt:lpstr>
      <vt:lpstr>Adobe Bridge</vt:lpstr>
      <vt:lpstr>Review Mode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3</cp:revision>
  <dcterms:created xsi:type="dcterms:W3CDTF">2012-08-30T02:38:35Z</dcterms:created>
  <dcterms:modified xsi:type="dcterms:W3CDTF">2012-08-30T02:44:28Z</dcterms:modified>
</cp:coreProperties>
</file>